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23" r:id="rId2"/>
    <p:sldId id="102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FA89D-680A-C1ED-73DF-442003400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BE1292E-64F1-4BBC-E38A-B75B9BA91DE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６頂点の星型の図形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13" name="グループ化 712">
            <a:extLst>
              <a:ext uri="{FF2B5EF4-FFF2-40B4-BE49-F238E27FC236}">
                <a16:creationId xmlns:a16="http://schemas.microsoft.com/office/drawing/2014/main" id="{492B096B-833F-9D71-A826-CE8953096A65}"/>
              </a:ext>
            </a:extLst>
          </p:cNvPr>
          <p:cNvGrpSpPr/>
          <p:nvPr/>
        </p:nvGrpSpPr>
        <p:grpSpPr>
          <a:xfrm>
            <a:off x="3939198" y="857061"/>
            <a:ext cx="2056936" cy="2568102"/>
            <a:chOff x="-1659038" y="-1209866"/>
            <a:chExt cx="2351277" cy="2935589"/>
          </a:xfrm>
        </p:grpSpPr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9BD8BD5E-E177-9F7F-A7F4-AFBC2AF55898}"/>
                </a:ext>
              </a:extLst>
            </p:cNvPr>
            <p:cNvSpPr/>
            <p:nvPr/>
          </p:nvSpPr>
          <p:spPr>
            <a:xfrm>
              <a:off x="-296779" y="-1019175"/>
              <a:ext cx="677770" cy="682626"/>
            </a:xfrm>
            <a:custGeom>
              <a:avLst/>
              <a:gdLst>
                <a:gd name="connsiteX0" fmla="*/ 0 w 1836804"/>
                <a:gd name="connsiteY0" fmla="*/ 0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0 w 1836804"/>
                <a:gd name="connsiteY4" fmla="*/ 0 h 2038350"/>
                <a:gd name="connsiteX0" fmla="*/ 77177 w 1836804"/>
                <a:gd name="connsiteY0" fmla="*/ 767935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77177 w 1836804"/>
                <a:gd name="connsiteY4" fmla="*/ 767935 h 2038350"/>
                <a:gd name="connsiteX0" fmla="*/ 0 w 1856099"/>
                <a:gd name="connsiteY0" fmla="*/ 398189 h 2038350"/>
                <a:gd name="connsiteX1" fmla="*/ 1856099 w 1856099"/>
                <a:gd name="connsiteY1" fmla="*/ 0 h 2038350"/>
                <a:gd name="connsiteX2" fmla="*/ 1856099 w 1856099"/>
                <a:gd name="connsiteY2" fmla="*/ 2038350 h 2038350"/>
                <a:gd name="connsiteX3" fmla="*/ 19295 w 1856099"/>
                <a:gd name="connsiteY3" fmla="*/ 2038350 h 2038350"/>
                <a:gd name="connsiteX4" fmla="*/ 0 w 1856099"/>
                <a:gd name="connsiteY4" fmla="*/ 398189 h 2038350"/>
                <a:gd name="connsiteX0" fmla="*/ 6431 w 1836804"/>
                <a:gd name="connsiteY0" fmla="*/ 355527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6431 w 1836804"/>
                <a:gd name="connsiteY4" fmla="*/ 355527 h 2038350"/>
                <a:gd name="connsiteX0" fmla="*/ 187 w 1830560"/>
                <a:gd name="connsiteY0" fmla="*/ 355527 h 2038350"/>
                <a:gd name="connsiteX1" fmla="*/ 1830560 w 1830560"/>
                <a:gd name="connsiteY1" fmla="*/ 0 h 2038350"/>
                <a:gd name="connsiteX2" fmla="*/ 1830560 w 1830560"/>
                <a:gd name="connsiteY2" fmla="*/ 2038350 h 2038350"/>
                <a:gd name="connsiteX3" fmla="*/ 13051 w 1830560"/>
                <a:gd name="connsiteY3" fmla="*/ 2017018 h 2038350"/>
                <a:gd name="connsiteX4" fmla="*/ 187 w 1830560"/>
                <a:gd name="connsiteY4" fmla="*/ 355527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560" h="2038350">
                  <a:moveTo>
                    <a:pt x="187" y="355527"/>
                  </a:moveTo>
                  <a:lnTo>
                    <a:pt x="1830560" y="0"/>
                  </a:lnTo>
                  <a:lnTo>
                    <a:pt x="1830560" y="2038350"/>
                  </a:lnTo>
                  <a:lnTo>
                    <a:pt x="13051" y="2017018"/>
                  </a:lnTo>
                  <a:cubicBezTo>
                    <a:pt x="15195" y="1456077"/>
                    <a:pt x="-1957" y="916468"/>
                    <a:pt x="187" y="355527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3AF1389A-B328-AFD7-63AA-6B411EF5BE2D}"/>
                </a:ext>
              </a:extLst>
            </p:cNvPr>
            <p:cNvSpPr/>
            <p:nvPr/>
          </p:nvSpPr>
          <p:spPr>
            <a:xfrm>
              <a:off x="-665160" y="-1128249"/>
              <a:ext cx="488947" cy="2850986"/>
            </a:xfrm>
            <a:custGeom>
              <a:avLst/>
              <a:gdLst>
                <a:gd name="connsiteX0" fmla="*/ 0 w 488947"/>
                <a:gd name="connsiteY0" fmla="*/ 0 h 2850986"/>
                <a:gd name="connsiteX1" fmla="*/ 365674 w 488947"/>
                <a:gd name="connsiteY1" fmla="*/ 229241 h 2850986"/>
                <a:gd name="connsiteX2" fmla="*/ 488947 w 488947"/>
                <a:gd name="connsiteY2" fmla="*/ 208331 h 2850986"/>
                <a:gd name="connsiteX3" fmla="*/ 488947 w 488947"/>
                <a:gd name="connsiteY3" fmla="*/ 2850986 h 2850986"/>
                <a:gd name="connsiteX4" fmla="*/ 0 w 488947"/>
                <a:gd name="connsiteY4" fmla="*/ 2544468 h 2850986"/>
                <a:gd name="connsiteX5" fmla="*/ 0 w 488947"/>
                <a:gd name="connsiteY5" fmla="*/ 0 h 285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947" h="2850986">
                  <a:moveTo>
                    <a:pt x="0" y="0"/>
                  </a:moveTo>
                  <a:lnTo>
                    <a:pt x="365674" y="229241"/>
                  </a:lnTo>
                  <a:lnTo>
                    <a:pt x="488947" y="208331"/>
                  </a:lnTo>
                  <a:lnTo>
                    <a:pt x="488947" y="2850986"/>
                  </a:lnTo>
                  <a:lnTo>
                    <a:pt x="0" y="25444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D18E2BB-CC19-CB26-A150-EC7D9A9E7BFE}"/>
                </a:ext>
              </a:extLst>
            </p:cNvPr>
            <p:cNvSpPr/>
            <p:nvPr/>
          </p:nvSpPr>
          <p:spPr>
            <a:xfrm>
              <a:off x="-1346197" y="-174594"/>
              <a:ext cx="681037" cy="1704616"/>
            </a:xfrm>
            <a:custGeom>
              <a:avLst/>
              <a:gdLst>
                <a:gd name="connsiteX0" fmla="*/ 681037 w 681037"/>
                <a:gd name="connsiteY0" fmla="*/ 0 h 1704616"/>
                <a:gd name="connsiteX1" fmla="*/ 681037 w 681037"/>
                <a:gd name="connsiteY1" fmla="*/ 1590814 h 1704616"/>
                <a:gd name="connsiteX2" fmla="*/ 678881 w 681037"/>
                <a:gd name="connsiteY2" fmla="*/ 1589462 h 1704616"/>
                <a:gd name="connsiteX3" fmla="*/ 0 w 681037"/>
                <a:gd name="connsiteY3" fmla="*/ 1704616 h 1704616"/>
                <a:gd name="connsiteX4" fmla="*/ 0 w 681037"/>
                <a:gd name="connsiteY4" fmla="*/ 1702706 h 1704616"/>
                <a:gd name="connsiteX5" fmla="*/ 777 w 681037"/>
                <a:gd name="connsiteY5" fmla="*/ 1700905 h 1704616"/>
                <a:gd name="connsiteX6" fmla="*/ 0 w 681037"/>
                <a:gd name="connsiteY6" fmla="*/ 1701451 h 1704616"/>
                <a:gd name="connsiteX7" fmla="*/ 0 w 681037"/>
                <a:gd name="connsiteY7" fmla="*/ 241269 h 1704616"/>
                <a:gd name="connsiteX8" fmla="*/ 681037 w 681037"/>
                <a:gd name="connsiteY8" fmla="*/ 0 h 1704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1037" h="1704616">
                  <a:moveTo>
                    <a:pt x="681037" y="0"/>
                  </a:moveTo>
                  <a:lnTo>
                    <a:pt x="681037" y="1590814"/>
                  </a:lnTo>
                  <a:lnTo>
                    <a:pt x="678881" y="1589462"/>
                  </a:lnTo>
                  <a:lnTo>
                    <a:pt x="0" y="1704616"/>
                  </a:lnTo>
                  <a:lnTo>
                    <a:pt x="0" y="1702706"/>
                  </a:lnTo>
                  <a:lnTo>
                    <a:pt x="777" y="1700905"/>
                  </a:lnTo>
                  <a:lnTo>
                    <a:pt x="0" y="1701451"/>
                  </a:lnTo>
                  <a:lnTo>
                    <a:pt x="0" y="241269"/>
                  </a:lnTo>
                  <a:lnTo>
                    <a:pt x="68103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7B84D77F-D3D3-D1DE-BF35-B5E74CCE511D}"/>
                </a:ext>
              </a:extLst>
            </p:cNvPr>
            <p:cNvSpPr/>
            <p:nvPr/>
          </p:nvSpPr>
          <p:spPr>
            <a:xfrm>
              <a:off x="-1659037" y="-1209864"/>
              <a:ext cx="993877" cy="2196667"/>
            </a:xfrm>
            <a:custGeom>
              <a:avLst/>
              <a:gdLst>
                <a:gd name="connsiteX0" fmla="*/ 863688 w 993877"/>
                <a:gd name="connsiteY0" fmla="*/ 0 h 2739477"/>
                <a:gd name="connsiteX1" fmla="*/ 993877 w 993877"/>
                <a:gd name="connsiteY1" fmla="*/ 81616 h 2739477"/>
                <a:gd name="connsiteX2" fmla="*/ 993877 w 993877"/>
                <a:gd name="connsiteY2" fmla="*/ 1035270 h 2739477"/>
                <a:gd name="connsiteX3" fmla="*/ 312840 w 993877"/>
                <a:gd name="connsiteY3" fmla="*/ 1276539 h 2739477"/>
                <a:gd name="connsiteX4" fmla="*/ 312840 w 993877"/>
                <a:gd name="connsiteY4" fmla="*/ 2736721 h 2739477"/>
                <a:gd name="connsiteX5" fmla="*/ 308917 w 993877"/>
                <a:gd name="connsiteY5" fmla="*/ 2739477 h 2739477"/>
                <a:gd name="connsiteX6" fmla="*/ 308917 w 993877"/>
                <a:gd name="connsiteY6" fmla="*/ 2196667 h 2739477"/>
                <a:gd name="connsiteX7" fmla="*/ 1 w 993877"/>
                <a:gd name="connsiteY7" fmla="*/ 2002999 h 2739477"/>
                <a:gd name="connsiteX8" fmla="*/ 0 w 993877"/>
                <a:gd name="connsiteY8" fmla="*/ 541489 h 2739477"/>
                <a:gd name="connsiteX9" fmla="*/ 679767 w 993877"/>
                <a:gd name="connsiteY9" fmla="*/ 426171 h 2739477"/>
                <a:gd name="connsiteX10" fmla="*/ 863688 w 993877"/>
                <a:gd name="connsiteY10" fmla="*/ 0 h 2739477"/>
                <a:gd name="connsiteX0" fmla="*/ 863688 w 993877"/>
                <a:gd name="connsiteY0" fmla="*/ 0 h 2736721"/>
                <a:gd name="connsiteX1" fmla="*/ 993877 w 993877"/>
                <a:gd name="connsiteY1" fmla="*/ 81616 h 2736721"/>
                <a:gd name="connsiteX2" fmla="*/ 993877 w 993877"/>
                <a:gd name="connsiteY2" fmla="*/ 1035270 h 2736721"/>
                <a:gd name="connsiteX3" fmla="*/ 312840 w 993877"/>
                <a:gd name="connsiteY3" fmla="*/ 1276539 h 2736721"/>
                <a:gd name="connsiteX4" fmla="*/ 312840 w 993877"/>
                <a:gd name="connsiteY4" fmla="*/ 2736721 h 2736721"/>
                <a:gd name="connsiteX5" fmla="*/ 308917 w 993877"/>
                <a:gd name="connsiteY5" fmla="*/ 2196667 h 2736721"/>
                <a:gd name="connsiteX6" fmla="*/ 1 w 993877"/>
                <a:gd name="connsiteY6" fmla="*/ 2002999 h 2736721"/>
                <a:gd name="connsiteX7" fmla="*/ 0 w 993877"/>
                <a:gd name="connsiteY7" fmla="*/ 541489 h 2736721"/>
                <a:gd name="connsiteX8" fmla="*/ 679767 w 993877"/>
                <a:gd name="connsiteY8" fmla="*/ 426171 h 2736721"/>
                <a:gd name="connsiteX9" fmla="*/ 863688 w 993877"/>
                <a:gd name="connsiteY9" fmla="*/ 0 h 2736721"/>
                <a:gd name="connsiteX0" fmla="*/ 863688 w 993877"/>
                <a:gd name="connsiteY0" fmla="*/ 0 h 2196667"/>
                <a:gd name="connsiteX1" fmla="*/ 993877 w 993877"/>
                <a:gd name="connsiteY1" fmla="*/ 81616 h 2196667"/>
                <a:gd name="connsiteX2" fmla="*/ 993877 w 993877"/>
                <a:gd name="connsiteY2" fmla="*/ 1035270 h 2196667"/>
                <a:gd name="connsiteX3" fmla="*/ 312840 w 993877"/>
                <a:gd name="connsiteY3" fmla="*/ 1276539 h 2196667"/>
                <a:gd name="connsiteX4" fmla="*/ 308917 w 993877"/>
                <a:gd name="connsiteY4" fmla="*/ 2196667 h 2196667"/>
                <a:gd name="connsiteX5" fmla="*/ 1 w 993877"/>
                <a:gd name="connsiteY5" fmla="*/ 2002999 h 2196667"/>
                <a:gd name="connsiteX6" fmla="*/ 0 w 993877"/>
                <a:gd name="connsiteY6" fmla="*/ 541489 h 2196667"/>
                <a:gd name="connsiteX7" fmla="*/ 679767 w 993877"/>
                <a:gd name="connsiteY7" fmla="*/ 426171 h 2196667"/>
                <a:gd name="connsiteX8" fmla="*/ 863688 w 993877"/>
                <a:gd name="connsiteY8" fmla="*/ 0 h 219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3877" h="2196667">
                  <a:moveTo>
                    <a:pt x="863688" y="0"/>
                  </a:moveTo>
                  <a:lnTo>
                    <a:pt x="993877" y="81616"/>
                  </a:lnTo>
                  <a:lnTo>
                    <a:pt x="993877" y="1035270"/>
                  </a:lnTo>
                  <a:lnTo>
                    <a:pt x="312840" y="1276539"/>
                  </a:lnTo>
                  <a:cubicBezTo>
                    <a:pt x="311532" y="1583248"/>
                    <a:pt x="310225" y="1889958"/>
                    <a:pt x="308917" y="2196667"/>
                  </a:cubicBezTo>
                  <a:lnTo>
                    <a:pt x="1" y="2002999"/>
                  </a:lnTo>
                  <a:cubicBezTo>
                    <a:pt x="1" y="1515829"/>
                    <a:pt x="0" y="1028659"/>
                    <a:pt x="0" y="541489"/>
                  </a:cubicBezTo>
                  <a:lnTo>
                    <a:pt x="679767" y="426171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67619378-8DC1-734A-E0CE-4CBF858174F2}"/>
                </a:ext>
              </a:extLst>
            </p:cNvPr>
            <p:cNvSpPr/>
            <p:nvPr/>
          </p:nvSpPr>
          <p:spPr>
            <a:xfrm>
              <a:off x="-1346197" y="1526311"/>
              <a:ext cx="777" cy="1801"/>
            </a:xfrm>
            <a:custGeom>
              <a:avLst/>
              <a:gdLst>
                <a:gd name="connsiteX0" fmla="*/ 777 w 777"/>
                <a:gd name="connsiteY0" fmla="*/ 0 h 1801"/>
                <a:gd name="connsiteX1" fmla="*/ 0 w 777"/>
                <a:gd name="connsiteY1" fmla="*/ 1801 h 1801"/>
                <a:gd name="connsiteX2" fmla="*/ 0 w 777"/>
                <a:gd name="connsiteY2" fmla="*/ 546 h 1801"/>
                <a:gd name="connsiteX3" fmla="*/ 777 w 777"/>
                <a:gd name="connsiteY3" fmla="*/ 0 h 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" h="1801">
                  <a:moveTo>
                    <a:pt x="777" y="0"/>
                  </a:moveTo>
                  <a:lnTo>
                    <a:pt x="0" y="1801"/>
                  </a:lnTo>
                  <a:lnTo>
                    <a:pt x="0" y="546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DF40D4A2-2230-8583-1B64-8AF446A2491C}"/>
                </a:ext>
              </a:extLst>
            </p:cNvPr>
            <p:cNvSpPr/>
            <p:nvPr/>
          </p:nvSpPr>
          <p:spPr>
            <a:xfrm>
              <a:off x="-1347086" y="1528112"/>
              <a:ext cx="889" cy="2061"/>
            </a:xfrm>
            <a:custGeom>
              <a:avLst/>
              <a:gdLst>
                <a:gd name="connsiteX0" fmla="*/ 889 w 889"/>
                <a:gd name="connsiteY0" fmla="*/ 0 h 2061"/>
                <a:gd name="connsiteX1" fmla="*/ 889 w 889"/>
                <a:gd name="connsiteY1" fmla="*/ 1910 h 2061"/>
                <a:gd name="connsiteX2" fmla="*/ 0 w 889"/>
                <a:gd name="connsiteY2" fmla="*/ 2061 h 2061"/>
                <a:gd name="connsiteX3" fmla="*/ 889 w 889"/>
                <a:gd name="connsiteY3" fmla="*/ 0 h 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9" h="2061">
                  <a:moveTo>
                    <a:pt x="889" y="0"/>
                  </a:moveTo>
                  <a:lnTo>
                    <a:pt x="889" y="1910"/>
                  </a:lnTo>
                  <a:lnTo>
                    <a:pt x="0" y="2061"/>
                  </a:lnTo>
                  <a:lnTo>
                    <a:pt x="88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1567C393-14D4-0E00-5EAB-5F3D7090A6BE}"/>
                </a:ext>
              </a:extLst>
            </p:cNvPr>
            <p:cNvSpPr/>
            <p:nvPr/>
          </p:nvSpPr>
          <p:spPr>
            <a:xfrm>
              <a:off x="15877" y="-1014313"/>
              <a:ext cx="676361" cy="2313288"/>
            </a:xfrm>
            <a:custGeom>
              <a:avLst/>
              <a:gdLst>
                <a:gd name="connsiteX0" fmla="*/ 364410 w 676361"/>
                <a:gd name="connsiteY0" fmla="*/ 0 h 2313288"/>
                <a:gd name="connsiteX1" fmla="*/ 180509 w 676361"/>
                <a:gd name="connsiteY1" fmla="*/ 426174 h 2313288"/>
                <a:gd name="connsiteX2" fmla="*/ 676361 w 676361"/>
                <a:gd name="connsiteY2" fmla="*/ 737039 h 2313288"/>
                <a:gd name="connsiteX3" fmla="*/ 676361 w 676361"/>
                <a:gd name="connsiteY3" fmla="*/ 2198549 h 2313288"/>
                <a:gd name="connsiteX4" fmla="*/ 0 w 676361"/>
                <a:gd name="connsiteY4" fmla="*/ 2313288 h 2313288"/>
                <a:gd name="connsiteX5" fmla="*/ 0 w 676361"/>
                <a:gd name="connsiteY5" fmla="*/ 61812 h 2313288"/>
                <a:gd name="connsiteX6" fmla="*/ 364410 w 676361"/>
                <a:gd name="connsiteY6" fmla="*/ 0 h 231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361" h="2313288">
                  <a:moveTo>
                    <a:pt x="364410" y="0"/>
                  </a:moveTo>
                  <a:lnTo>
                    <a:pt x="180509" y="426174"/>
                  </a:lnTo>
                  <a:lnTo>
                    <a:pt x="676361" y="737039"/>
                  </a:lnTo>
                  <a:lnTo>
                    <a:pt x="676361" y="2198549"/>
                  </a:lnTo>
                  <a:lnTo>
                    <a:pt x="0" y="2313288"/>
                  </a:lnTo>
                  <a:lnTo>
                    <a:pt x="0" y="61812"/>
                  </a:lnTo>
                  <a:lnTo>
                    <a:pt x="36441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3D6564A-EB4A-8C1D-7120-05160F9AB0AE}"/>
                </a:ext>
              </a:extLst>
            </p:cNvPr>
            <p:cNvSpPr/>
            <p:nvPr/>
          </p:nvSpPr>
          <p:spPr>
            <a:xfrm>
              <a:off x="-176213" y="-952501"/>
              <a:ext cx="192090" cy="2678224"/>
            </a:xfrm>
            <a:custGeom>
              <a:avLst/>
              <a:gdLst>
                <a:gd name="connsiteX0" fmla="*/ 192090 w 192090"/>
                <a:gd name="connsiteY0" fmla="*/ 0 h 2678224"/>
                <a:gd name="connsiteX1" fmla="*/ 192090 w 192090"/>
                <a:gd name="connsiteY1" fmla="*/ 2251476 h 2678224"/>
                <a:gd name="connsiteX2" fmla="*/ 188683 w 192090"/>
                <a:gd name="connsiteY2" fmla="*/ 2252054 h 2678224"/>
                <a:gd name="connsiteX3" fmla="*/ 4763 w 192090"/>
                <a:gd name="connsiteY3" fmla="*/ 2678224 h 2678224"/>
                <a:gd name="connsiteX4" fmla="*/ 0 w 192090"/>
                <a:gd name="connsiteY4" fmla="*/ 2675238 h 2678224"/>
                <a:gd name="connsiteX5" fmla="*/ 0 w 192090"/>
                <a:gd name="connsiteY5" fmla="*/ 32583 h 2678224"/>
                <a:gd name="connsiteX6" fmla="*/ 192090 w 192090"/>
                <a:gd name="connsiteY6" fmla="*/ 0 h 267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090" h="2678224">
                  <a:moveTo>
                    <a:pt x="192090" y="0"/>
                  </a:moveTo>
                  <a:lnTo>
                    <a:pt x="192090" y="2251476"/>
                  </a:lnTo>
                  <a:lnTo>
                    <a:pt x="188683" y="2252054"/>
                  </a:lnTo>
                  <a:lnTo>
                    <a:pt x="4763" y="2678224"/>
                  </a:lnTo>
                  <a:lnTo>
                    <a:pt x="0" y="2675238"/>
                  </a:lnTo>
                  <a:lnTo>
                    <a:pt x="0" y="32583"/>
                  </a:lnTo>
                  <a:lnTo>
                    <a:pt x="1920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A1C2A27-42E3-3C1A-1AF9-157A955FC377}"/>
                </a:ext>
              </a:extLst>
            </p:cNvPr>
            <p:cNvSpPr/>
            <p:nvPr/>
          </p:nvSpPr>
          <p:spPr>
            <a:xfrm>
              <a:off x="-1659038" y="-1209866"/>
              <a:ext cx="2351277" cy="1474078"/>
            </a:xfrm>
            <a:custGeom>
              <a:avLst/>
              <a:gdLst>
                <a:gd name="connsiteX0" fmla="*/ 863688 w 2351277"/>
                <a:gd name="connsiteY0" fmla="*/ 0 h 2328432"/>
                <a:gd name="connsiteX1" fmla="*/ 1359553 w 2351277"/>
                <a:gd name="connsiteY1" fmla="*/ 491024 h 2328432"/>
                <a:gd name="connsiteX2" fmla="*/ 2039326 w 2351277"/>
                <a:gd name="connsiteY2" fmla="*/ 308891 h 2328432"/>
                <a:gd name="connsiteX3" fmla="*/ 1855425 w 2351277"/>
                <a:gd name="connsiteY3" fmla="*/ 982068 h 2328432"/>
                <a:gd name="connsiteX4" fmla="*/ 2351277 w 2351277"/>
                <a:gd name="connsiteY4" fmla="*/ 1473107 h 2328432"/>
                <a:gd name="connsiteX5" fmla="*/ 1671509 w 2351277"/>
                <a:gd name="connsiteY5" fmla="*/ 1655260 h 2328432"/>
                <a:gd name="connsiteX6" fmla="*/ 1487589 w 2351277"/>
                <a:gd name="connsiteY6" fmla="*/ 2328432 h 2328432"/>
                <a:gd name="connsiteX7" fmla="*/ 991723 w 2351277"/>
                <a:gd name="connsiteY7" fmla="*/ 1837408 h 2328432"/>
                <a:gd name="connsiteX8" fmla="*/ 311950 w 2351277"/>
                <a:gd name="connsiteY8" fmla="*/ 2019542 h 2328432"/>
                <a:gd name="connsiteX9" fmla="*/ 495852 w 2351277"/>
                <a:gd name="connsiteY9" fmla="*/ 1346364 h 2328432"/>
                <a:gd name="connsiteX10" fmla="*/ 0 w 2351277"/>
                <a:gd name="connsiteY10" fmla="*/ 855327 h 2328432"/>
                <a:gd name="connsiteX11" fmla="*/ 679767 w 2351277"/>
                <a:gd name="connsiteY11" fmla="*/ 673172 h 2328432"/>
                <a:gd name="connsiteX12" fmla="*/ 863688 w 2351277"/>
                <a:gd name="connsiteY12" fmla="*/ 0 h 232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1277" h="2328432">
                  <a:moveTo>
                    <a:pt x="863688" y="0"/>
                  </a:moveTo>
                  <a:lnTo>
                    <a:pt x="1359553" y="491024"/>
                  </a:lnTo>
                  <a:lnTo>
                    <a:pt x="2039326" y="308891"/>
                  </a:lnTo>
                  <a:lnTo>
                    <a:pt x="1855425" y="982068"/>
                  </a:lnTo>
                  <a:lnTo>
                    <a:pt x="2351277" y="1473107"/>
                  </a:lnTo>
                  <a:lnTo>
                    <a:pt x="1671509" y="1655260"/>
                  </a:lnTo>
                  <a:lnTo>
                    <a:pt x="1487589" y="2328432"/>
                  </a:lnTo>
                  <a:lnTo>
                    <a:pt x="991723" y="1837408"/>
                  </a:lnTo>
                  <a:lnTo>
                    <a:pt x="311950" y="2019542"/>
                  </a:lnTo>
                  <a:lnTo>
                    <a:pt x="495852" y="1346364"/>
                  </a:lnTo>
                  <a:lnTo>
                    <a:pt x="0" y="855327"/>
                  </a:lnTo>
                  <a:lnTo>
                    <a:pt x="679767" y="673172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A52352F6-E43F-5FCA-A7DC-D13AFC85BFC4}"/>
                </a:ext>
              </a:extLst>
            </p:cNvPr>
            <p:cNvSpPr/>
            <p:nvPr/>
          </p:nvSpPr>
          <p:spPr>
            <a:xfrm>
              <a:off x="-1659038" y="251643"/>
              <a:ext cx="2351277" cy="1474078"/>
            </a:xfrm>
            <a:custGeom>
              <a:avLst/>
              <a:gdLst>
                <a:gd name="connsiteX0" fmla="*/ 863688 w 2351277"/>
                <a:gd name="connsiteY0" fmla="*/ 0 h 2328432"/>
                <a:gd name="connsiteX1" fmla="*/ 1359553 w 2351277"/>
                <a:gd name="connsiteY1" fmla="*/ 491024 h 2328432"/>
                <a:gd name="connsiteX2" fmla="*/ 2039326 w 2351277"/>
                <a:gd name="connsiteY2" fmla="*/ 308891 h 2328432"/>
                <a:gd name="connsiteX3" fmla="*/ 1855425 w 2351277"/>
                <a:gd name="connsiteY3" fmla="*/ 982068 h 2328432"/>
                <a:gd name="connsiteX4" fmla="*/ 2351277 w 2351277"/>
                <a:gd name="connsiteY4" fmla="*/ 1473107 h 2328432"/>
                <a:gd name="connsiteX5" fmla="*/ 1671509 w 2351277"/>
                <a:gd name="connsiteY5" fmla="*/ 1655260 h 2328432"/>
                <a:gd name="connsiteX6" fmla="*/ 1487589 w 2351277"/>
                <a:gd name="connsiteY6" fmla="*/ 2328432 h 2328432"/>
                <a:gd name="connsiteX7" fmla="*/ 991723 w 2351277"/>
                <a:gd name="connsiteY7" fmla="*/ 1837408 h 2328432"/>
                <a:gd name="connsiteX8" fmla="*/ 311950 w 2351277"/>
                <a:gd name="connsiteY8" fmla="*/ 2019542 h 2328432"/>
                <a:gd name="connsiteX9" fmla="*/ 495852 w 2351277"/>
                <a:gd name="connsiteY9" fmla="*/ 1346364 h 2328432"/>
                <a:gd name="connsiteX10" fmla="*/ 0 w 2351277"/>
                <a:gd name="connsiteY10" fmla="*/ 855327 h 2328432"/>
                <a:gd name="connsiteX11" fmla="*/ 679767 w 2351277"/>
                <a:gd name="connsiteY11" fmla="*/ 673172 h 2328432"/>
                <a:gd name="connsiteX12" fmla="*/ 863688 w 2351277"/>
                <a:gd name="connsiteY12" fmla="*/ 0 h 232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1277" h="2328432">
                  <a:moveTo>
                    <a:pt x="863688" y="0"/>
                  </a:moveTo>
                  <a:lnTo>
                    <a:pt x="1359553" y="491024"/>
                  </a:lnTo>
                  <a:lnTo>
                    <a:pt x="2039326" y="308891"/>
                  </a:lnTo>
                  <a:lnTo>
                    <a:pt x="1855425" y="982068"/>
                  </a:lnTo>
                  <a:lnTo>
                    <a:pt x="2351277" y="1473107"/>
                  </a:lnTo>
                  <a:lnTo>
                    <a:pt x="1671509" y="1655260"/>
                  </a:lnTo>
                  <a:lnTo>
                    <a:pt x="1487589" y="2328432"/>
                  </a:lnTo>
                  <a:lnTo>
                    <a:pt x="991723" y="1837408"/>
                  </a:lnTo>
                  <a:lnTo>
                    <a:pt x="311950" y="2019542"/>
                  </a:lnTo>
                  <a:lnTo>
                    <a:pt x="495852" y="1346364"/>
                  </a:lnTo>
                  <a:lnTo>
                    <a:pt x="0" y="855327"/>
                  </a:lnTo>
                  <a:lnTo>
                    <a:pt x="679767" y="673172"/>
                  </a:lnTo>
                  <a:lnTo>
                    <a:pt x="86368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42" name="直線コネクタ 441">
              <a:extLst>
                <a:ext uri="{FF2B5EF4-FFF2-40B4-BE49-F238E27FC236}">
                  <a16:creationId xmlns:a16="http://schemas.microsoft.com/office/drawing/2014/main" id="{889084D6-BAC7-8B6D-505E-EAC1B8F0EF9C}"/>
                </a:ext>
              </a:extLst>
            </p:cNvPr>
            <p:cNvCxnSpPr>
              <a:cxnSpLocks/>
              <a:stCxn id="110" idx="11"/>
              <a:endCxn id="417" idx="11"/>
            </p:cNvCxnSpPr>
            <p:nvPr/>
          </p:nvCxnSpPr>
          <p:spPr>
            <a:xfrm>
              <a:off x="-979271" y="-783696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033DD6EA-97A5-4D77-E1A3-1D4B398EA0FC}"/>
                </a:ext>
              </a:extLst>
            </p:cNvPr>
            <p:cNvCxnSpPr>
              <a:cxnSpLocks/>
              <a:stCxn id="110" idx="0"/>
              <a:endCxn id="417" idx="0"/>
            </p:cNvCxnSpPr>
            <p:nvPr/>
          </p:nvCxnSpPr>
          <p:spPr>
            <a:xfrm>
              <a:off x="-795350" y="-1209866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7740824B-E38E-1E49-B5DA-2D7EF871E212}"/>
                </a:ext>
              </a:extLst>
            </p:cNvPr>
            <p:cNvCxnSpPr>
              <a:cxnSpLocks/>
              <a:stCxn id="110" idx="1"/>
            </p:cNvCxnSpPr>
            <p:nvPr/>
          </p:nvCxnSpPr>
          <p:spPr>
            <a:xfrm>
              <a:off x="-299485" y="-899010"/>
              <a:ext cx="0" cy="142568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線コネクタ 452">
              <a:extLst>
                <a:ext uri="{FF2B5EF4-FFF2-40B4-BE49-F238E27FC236}">
                  <a16:creationId xmlns:a16="http://schemas.microsoft.com/office/drawing/2014/main" id="{20896F20-7BDF-CA27-6D6B-13C11F6A1382}"/>
                </a:ext>
              </a:extLst>
            </p:cNvPr>
            <p:cNvCxnSpPr>
              <a:cxnSpLocks/>
            </p:cNvCxnSpPr>
            <p:nvPr/>
          </p:nvCxnSpPr>
          <p:spPr>
            <a:xfrm>
              <a:off x="380991" y="-463473"/>
              <a:ext cx="6749" cy="92627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B971285B-44B9-28E5-322F-E09F49C47D37}"/>
                </a:ext>
              </a:extLst>
            </p:cNvPr>
            <p:cNvCxnSpPr>
              <a:cxnSpLocks/>
              <a:stCxn id="110" idx="3"/>
              <a:endCxn id="417" idx="3"/>
            </p:cNvCxnSpPr>
            <p:nvPr/>
          </p:nvCxnSpPr>
          <p:spPr>
            <a:xfrm>
              <a:off x="196387" y="-588141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98CE19FA-5AE9-7CC3-71CD-86AEC524C20C}"/>
                </a:ext>
              </a:extLst>
            </p:cNvPr>
            <p:cNvCxnSpPr>
              <a:cxnSpLocks/>
              <a:stCxn id="110" idx="9"/>
            </p:cNvCxnSpPr>
            <p:nvPr/>
          </p:nvCxnSpPr>
          <p:spPr>
            <a:xfrm>
              <a:off x="-1163186" y="-357513"/>
              <a:ext cx="1087" cy="147670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4" name="グループ化 713">
            <a:extLst>
              <a:ext uri="{FF2B5EF4-FFF2-40B4-BE49-F238E27FC236}">
                <a16:creationId xmlns:a16="http://schemas.microsoft.com/office/drawing/2014/main" id="{B779BDB0-2631-FEC2-3E7C-E2251EFA6508}"/>
              </a:ext>
            </a:extLst>
          </p:cNvPr>
          <p:cNvGrpSpPr/>
          <p:nvPr/>
        </p:nvGrpSpPr>
        <p:grpSpPr>
          <a:xfrm>
            <a:off x="6917056" y="855160"/>
            <a:ext cx="2051582" cy="2577366"/>
            <a:chOff x="1500178" y="-1212090"/>
            <a:chExt cx="2345156" cy="2946176"/>
          </a:xfrm>
        </p:grpSpPr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A1A5E308-3D95-FBBA-116B-C065B0289C51}"/>
                </a:ext>
              </a:extLst>
            </p:cNvPr>
            <p:cNvSpPr/>
            <p:nvPr/>
          </p:nvSpPr>
          <p:spPr>
            <a:xfrm>
              <a:off x="1819257" y="-1008423"/>
              <a:ext cx="245268" cy="575035"/>
            </a:xfrm>
            <a:custGeom>
              <a:avLst/>
              <a:gdLst>
                <a:gd name="connsiteX0" fmla="*/ 0 w 242887"/>
                <a:gd name="connsiteY0" fmla="*/ 0 h 575035"/>
                <a:gd name="connsiteX1" fmla="*/ 242887 w 242887"/>
                <a:gd name="connsiteY1" fmla="*/ 0 h 575035"/>
                <a:gd name="connsiteX2" fmla="*/ 242887 w 242887"/>
                <a:gd name="connsiteY2" fmla="*/ 575035 h 575035"/>
                <a:gd name="connsiteX3" fmla="*/ 0 w 242887"/>
                <a:gd name="connsiteY3" fmla="*/ 575035 h 575035"/>
                <a:gd name="connsiteX4" fmla="*/ 0 w 242887"/>
                <a:gd name="connsiteY4" fmla="*/ 0 h 575035"/>
                <a:gd name="connsiteX0" fmla="*/ 0 w 247649"/>
                <a:gd name="connsiteY0" fmla="*/ 0 h 575035"/>
                <a:gd name="connsiteX1" fmla="*/ 247649 w 247649"/>
                <a:gd name="connsiteY1" fmla="*/ 76200 h 575035"/>
                <a:gd name="connsiteX2" fmla="*/ 242887 w 247649"/>
                <a:gd name="connsiteY2" fmla="*/ 575035 h 575035"/>
                <a:gd name="connsiteX3" fmla="*/ 0 w 247649"/>
                <a:gd name="connsiteY3" fmla="*/ 575035 h 575035"/>
                <a:gd name="connsiteX4" fmla="*/ 0 w 247649"/>
                <a:gd name="connsiteY4" fmla="*/ 0 h 575035"/>
                <a:gd name="connsiteX0" fmla="*/ 0 w 245268"/>
                <a:gd name="connsiteY0" fmla="*/ 0 h 575035"/>
                <a:gd name="connsiteX1" fmla="*/ 245268 w 245268"/>
                <a:gd name="connsiteY1" fmla="*/ 38100 h 575035"/>
                <a:gd name="connsiteX2" fmla="*/ 242887 w 245268"/>
                <a:gd name="connsiteY2" fmla="*/ 575035 h 575035"/>
                <a:gd name="connsiteX3" fmla="*/ 0 w 245268"/>
                <a:gd name="connsiteY3" fmla="*/ 575035 h 575035"/>
                <a:gd name="connsiteX4" fmla="*/ 0 w 245268"/>
                <a:gd name="connsiteY4" fmla="*/ 0 h 57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268" h="575035">
                  <a:moveTo>
                    <a:pt x="0" y="0"/>
                  </a:moveTo>
                  <a:lnTo>
                    <a:pt x="245268" y="38100"/>
                  </a:lnTo>
                  <a:cubicBezTo>
                    <a:pt x="243681" y="204378"/>
                    <a:pt x="244474" y="408757"/>
                    <a:pt x="242887" y="575035"/>
                  </a:cubicBezTo>
                  <a:lnTo>
                    <a:pt x="0" y="575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EA8BDA34-653B-A4EC-3208-E8F9E7A91919}"/>
                </a:ext>
              </a:extLst>
            </p:cNvPr>
            <p:cNvSpPr/>
            <p:nvPr/>
          </p:nvSpPr>
          <p:spPr>
            <a:xfrm>
              <a:off x="2179638" y="-949577"/>
              <a:ext cx="169862" cy="2676572"/>
            </a:xfrm>
            <a:custGeom>
              <a:avLst/>
              <a:gdLst>
                <a:gd name="connsiteX0" fmla="*/ 0 w 169862"/>
                <a:gd name="connsiteY0" fmla="*/ 0 h 2676572"/>
                <a:gd name="connsiteX1" fmla="*/ 169862 w 169862"/>
                <a:gd name="connsiteY1" fmla="*/ 28249 h 2676572"/>
                <a:gd name="connsiteX2" fmla="*/ 169862 w 169862"/>
                <a:gd name="connsiteY2" fmla="*/ 2676572 h 2676572"/>
                <a:gd name="connsiteX3" fmla="*/ 0 w 169862"/>
                <a:gd name="connsiteY3" fmla="*/ 2267268 h 2676572"/>
                <a:gd name="connsiteX4" fmla="*/ 0 w 169862"/>
                <a:gd name="connsiteY4" fmla="*/ 0 h 2676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862" h="2676572">
                  <a:moveTo>
                    <a:pt x="0" y="0"/>
                  </a:moveTo>
                  <a:lnTo>
                    <a:pt x="169862" y="28249"/>
                  </a:lnTo>
                  <a:lnTo>
                    <a:pt x="169862" y="2676572"/>
                  </a:lnTo>
                  <a:lnTo>
                    <a:pt x="0" y="22672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A52AE39A-C313-6628-65E7-AD5D2996D721}"/>
                </a:ext>
              </a:extLst>
            </p:cNvPr>
            <p:cNvSpPr/>
            <p:nvPr/>
          </p:nvSpPr>
          <p:spPr>
            <a:xfrm>
              <a:off x="2857498" y="-114300"/>
              <a:ext cx="666751" cy="1644682"/>
            </a:xfrm>
            <a:custGeom>
              <a:avLst/>
              <a:gdLst>
                <a:gd name="connsiteX0" fmla="*/ 0 w 661982"/>
                <a:gd name="connsiteY0" fmla="*/ 0 h 1644682"/>
                <a:gd name="connsiteX1" fmla="*/ 654050 w 661982"/>
                <a:gd name="connsiteY1" fmla="*/ 174625 h 1644682"/>
                <a:gd name="connsiteX2" fmla="*/ 661982 w 661982"/>
                <a:gd name="connsiteY2" fmla="*/ 1644682 h 1644682"/>
                <a:gd name="connsiteX3" fmla="*/ 0 w 661982"/>
                <a:gd name="connsiteY3" fmla="*/ 1534590 h 1644682"/>
                <a:gd name="connsiteX4" fmla="*/ 0 w 661982"/>
                <a:gd name="connsiteY4" fmla="*/ 0 h 1644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982" h="1644682">
                  <a:moveTo>
                    <a:pt x="0" y="0"/>
                  </a:moveTo>
                  <a:lnTo>
                    <a:pt x="654050" y="174625"/>
                  </a:lnTo>
                  <a:lnTo>
                    <a:pt x="661982" y="1644682"/>
                  </a:lnTo>
                  <a:lnTo>
                    <a:pt x="0" y="1534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76EB777F-61D6-4100-0CAB-3D8BAFEEAAB7}"/>
                </a:ext>
              </a:extLst>
            </p:cNvPr>
            <p:cNvSpPr/>
            <p:nvPr/>
          </p:nvSpPr>
          <p:spPr>
            <a:xfrm>
              <a:off x="2349500" y="-1212088"/>
              <a:ext cx="1495833" cy="2946174"/>
            </a:xfrm>
            <a:custGeom>
              <a:avLst/>
              <a:gdLst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71584 w 1495833"/>
                <a:gd name="connsiteY5" fmla="*/ 2733906 h 2946174"/>
                <a:gd name="connsiteX6" fmla="*/ 1175520 w 1495833"/>
                <a:gd name="connsiteY6" fmla="*/ 2743391 h 2946174"/>
                <a:gd name="connsiteX7" fmla="*/ 1169981 w 1495833"/>
                <a:gd name="connsiteY7" fmla="*/ 2742470 h 2946174"/>
                <a:gd name="connsiteX8" fmla="*/ 1162049 w 1495833"/>
                <a:gd name="connsiteY8" fmla="*/ 1272413 h 2946174"/>
                <a:gd name="connsiteX9" fmla="*/ 507999 w 1495833"/>
                <a:gd name="connsiteY9" fmla="*/ 1097788 h 2946174"/>
                <a:gd name="connsiteX10" fmla="*/ 507999 w 1495833"/>
                <a:gd name="connsiteY10" fmla="*/ 2632378 h 2946174"/>
                <a:gd name="connsiteX11" fmla="*/ 500576 w 1495833"/>
                <a:gd name="connsiteY11" fmla="*/ 2631143 h 2946174"/>
                <a:gd name="connsiteX12" fmla="*/ 2943 w 1495833"/>
                <a:gd name="connsiteY12" fmla="*/ 2946174 h 2946174"/>
                <a:gd name="connsiteX13" fmla="*/ 0 w 1495833"/>
                <a:gd name="connsiteY13" fmla="*/ 2939083 h 2946174"/>
                <a:gd name="connsiteX14" fmla="*/ 0 w 1495833"/>
                <a:gd name="connsiteY14" fmla="*/ 290760 h 2946174"/>
                <a:gd name="connsiteX15" fmla="*/ 145934 w 1495833"/>
                <a:gd name="connsiteY15" fmla="*/ 315030 h 2946174"/>
                <a:gd name="connsiteX16" fmla="*/ 643568 w 1495833"/>
                <a:gd name="connsiteY16" fmla="*/ 0 h 2946174"/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71584 w 1495833"/>
                <a:gd name="connsiteY5" fmla="*/ 2733906 h 2946174"/>
                <a:gd name="connsiteX6" fmla="*/ 1175520 w 1495833"/>
                <a:gd name="connsiteY6" fmla="*/ 2743391 h 2946174"/>
                <a:gd name="connsiteX7" fmla="*/ 1162049 w 1495833"/>
                <a:gd name="connsiteY7" fmla="*/ 1272413 h 2946174"/>
                <a:gd name="connsiteX8" fmla="*/ 507999 w 1495833"/>
                <a:gd name="connsiteY8" fmla="*/ 1097788 h 2946174"/>
                <a:gd name="connsiteX9" fmla="*/ 507999 w 1495833"/>
                <a:gd name="connsiteY9" fmla="*/ 2632378 h 2946174"/>
                <a:gd name="connsiteX10" fmla="*/ 500576 w 1495833"/>
                <a:gd name="connsiteY10" fmla="*/ 2631143 h 2946174"/>
                <a:gd name="connsiteX11" fmla="*/ 2943 w 1495833"/>
                <a:gd name="connsiteY11" fmla="*/ 2946174 h 2946174"/>
                <a:gd name="connsiteX12" fmla="*/ 0 w 1495833"/>
                <a:gd name="connsiteY12" fmla="*/ 2939083 h 2946174"/>
                <a:gd name="connsiteX13" fmla="*/ 0 w 1495833"/>
                <a:gd name="connsiteY13" fmla="*/ 290760 h 2946174"/>
                <a:gd name="connsiteX14" fmla="*/ 145934 w 1495833"/>
                <a:gd name="connsiteY14" fmla="*/ 315030 h 2946174"/>
                <a:gd name="connsiteX15" fmla="*/ 643568 w 1495833"/>
                <a:gd name="connsiteY15" fmla="*/ 0 h 2946174"/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71584 w 1495833"/>
                <a:gd name="connsiteY5" fmla="*/ 2733906 h 2946174"/>
                <a:gd name="connsiteX6" fmla="*/ 1162049 w 1495833"/>
                <a:gd name="connsiteY6" fmla="*/ 1272413 h 2946174"/>
                <a:gd name="connsiteX7" fmla="*/ 507999 w 1495833"/>
                <a:gd name="connsiteY7" fmla="*/ 1097788 h 2946174"/>
                <a:gd name="connsiteX8" fmla="*/ 507999 w 1495833"/>
                <a:gd name="connsiteY8" fmla="*/ 2632378 h 2946174"/>
                <a:gd name="connsiteX9" fmla="*/ 500576 w 1495833"/>
                <a:gd name="connsiteY9" fmla="*/ 2631143 h 2946174"/>
                <a:gd name="connsiteX10" fmla="*/ 2943 w 1495833"/>
                <a:gd name="connsiteY10" fmla="*/ 2946174 h 2946174"/>
                <a:gd name="connsiteX11" fmla="*/ 0 w 1495833"/>
                <a:gd name="connsiteY11" fmla="*/ 2939083 h 2946174"/>
                <a:gd name="connsiteX12" fmla="*/ 0 w 1495833"/>
                <a:gd name="connsiteY12" fmla="*/ 290760 h 2946174"/>
                <a:gd name="connsiteX13" fmla="*/ 145934 w 1495833"/>
                <a:gd name="connsiteY13" fmla="*/ 315030 h 2946174"/>
                <a:gd name="connsiteX14" fmla="*/ 643568 w 1495833"/>
                <a:gd name="connsiteY14" fmla="*/ 0 h 2946174"/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62049 w 1495833"/>
                <a:gd name="connsiteY5" fmla="*/ 1272413 h 2946174"/>
                <a:gd name="connsiteX6" fmla="*/ 507999 w 1495833"/>
                <a:gd name="connsiteY6" fmla="*/ 1097788 h 2946174"/>
                <a:gd name="connsiteX7" fmla="*/ 507999 w 1495833"/>
                <a:gd name="connsiteY7" fmla="*/ 2632378 h 2946174"/>
                <a:gd name="connsiteX8" fmla="*/ 500576 w 1495833"/>
                <a:gd name="connsiteY8" fmla="*/ 2631143 h 2946174"/>
                <a:gd name="connsiteX9" fmla="*/ 2943 w 1495833"/>
                <a:gd name="connsiteY9" fmla="*/ 2946174 h 2946174"/>
                <a:gd name="connsiteX10" fmla="*/ 0 w 1495833"/>
                <a:gd name="connsiteY10" fmla="*/ 2939083 h 2946174"/>
                <a:gd name="connsiteX11" fmla="*/ 0 w 1495833"/>
                <a:gd name="connsiteY11" fmla="*/ 290760 h 2946174"/>
                <a:gd name="connsiteX12" fmla="*/ 145934 w 1495833"/>
                <a:gd name="connsiteY12" fmla="*/ 315030 h 2946174"/>
                <a:gd name="connsiteX13" fmla="*/ 643568 w 1495833"/>
                <a:gd name="connsiteY13" fmla="*/ 0 h 294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833" h="2946174">
                  <a:moveTo>
                    <a:pt x="643568" y="0"/>
                  </a:moveTo>
                  <a:lnTo>
                    <a:pt x="820893" y="427288"/>
                  </a:lnTo>
                  <a:lnTo>
                    <a:pt x="1495833" y="539549"/>
                  </a:lnTo>
                  <a:lnTo>
                    <a:pt x="1495833" y="2001059"/>
                  </a:lnTo>
                  <a:lnTo>
                    <a:pt x="1171584" y="2206340"/>
                  </a:lnTo>
                  <a:cubicBezTo>
                    <a:pt x="1168406" y="1895031"/>
                    <a:pt x="1165227" y="1583722"/>
                    <a:pt x="1162049" y="1272413"/>
                  </a:cubicBezTo>
                  <a:lnTo>
                    <a:pt x="507999" y="1097788"/>
                  </a:lnTo>
                  <a:lnTo>
                    <a:pt x="507999" y="2632378"/>
                  </a:lnTo>
                  <a:lnTo>
                    <a:pt x="500576" y="2631143"/>
                  </a:lnTo>
                  <a:lnTo>
                    <a:pt x="2943" y="2946174"/>
                  </a:lnTo>
                  <a:lnTo>
                    <a:pt x="0" y="2939083"/>
                  </a:lnTo>
                  <a:lnTo>
                    <a:pt x="0" y="290760"/>
                  </a:lnTo>
                  <a:lnTo>
                    <a:pt x="145934" y="315030"/>
                  </a:lnTo>
                  <a:lnTo>
                    <a:pt x="64356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B94138B-7A48-7440-03D0-9EA09104E275}"/>
                </a:ext>
              </a:extLst>
            </p:cNvPr>
            <p:cNvSpPr/>
            <p:nvPr/>
          </p:nvSpPr>
          <p:spPr>
            <a:xfrm>
              <a:off x="1500178" y="-1009305"/>
              <a:ext cx="679460" cy="2326997"/>
            </a:xfrm>
            <a:custGeom>
              <a:avLst/>
              <a:gdLst>
                <a:gd name="connsiteX0" fmla="*/ 320312 w 679460"/>
                <a:gd name="connsiteY0" fmla="*/ 0 h 2326997"/>
                <a:gd name="connsiteX1" fmla="*/ 679460 w 679460"/>
                <a:gd name="connsiteY1" fmla="*/ 59729 h 2326997"/>
                <a:gd name="connsiteX2" fmla="*/ 679460 w 679460"/>
                <a:gd name="connsiteY2" fmla="*/ 2326997 h 2326997"/>
                <a:gd name="connsiteX3" fmla="*/ 674939 w 679460"/>
                <a:gd name="connsiteY3" fmla="*/ 2316103 h 2326997"/>
                <a:gd name="connsiteX4" fmla="*/ 0 w 679460"/>
                <a:gd name="connsiteY4" fmla="*/ 2203842 h 2326997"/>
                <a:gd name="connsiteX5" fmla="*/ 0 w 679460"/>
                <a:gd name="connsiteY5" fmla="*/ 742333 h 2326997"/>
                <a:gd name="connsiteX6" fmla="*/ 497618 w 679460"/>
                <a:gd name="connsiteY6" fmla="*/ 427292 h 2326997"/>
                <a:gd name="connsiteX7" fmla="*/ 320312 w 679460"/>
                <a:gd name="connsiteY7" fmla="*/ 0 h 232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460" h="2326997">
                  <a:moveTo>
                    <a:pt x="320312" y="0"/>
                  </a:moveTo>
                  <a:lnTo>
                    <a:pt x="679460" y="59729"/>
                  </a:lnTo>
                  <a:lnTo>
                    <a:pt x="679460" y="2326997"/>
                  </a:lnTo>
                  <a:lnTo>
                    <a:pt x="674939" y="2316103"/>
                  </a:lnTo>
                  <a:lnTo>
                    <a:pt x="0" y="2203842"/>
                  </a:lnTo>
                  <a:lnTo>
                    <a:pt x="0" y="742333"/>
                  </a:lnTo>
                  <a:lnTo>
                    <a:pt x="497618" y="427292"/>
                  </a:lnTo>
                  <a:lnTo>
                    <a:pt x="32031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3890DC2-FF7A-FB43-1CFD-7E319624EAC7}"/>
                </a:ext>
              </a:extLst>
            </p:cNvPr>
            <p:cNvSpPr/>
            <p:nvPr/>
          </p:nvSpPr>
          <p:spPr>
            <a:xfrm>
              <a:off x="1500179" y="-1212090"/>
              <a:ext cx="2345155" cy="1484665"/>
            </a:xfrm>
            <a:custGeom>
              <a:avLst/>
              <a:gdLst>
                <a:gd name="connsiteX0" fmla="*/ 1492890 w 2345155"/>
                <a:gd name="connsiteY0" fmla="*/ 0 h 2345155"/>
                <a:gd name="connsiteX1" fmla="*/ 1670215 w 2345155"/>
                <a:gd name="connsiteY1" fmla="*/ 674939 h 2345155"/>
                <a:gd name="connsiteX2" fmla="*/ 2345155 w 2345155"/>
                <a:gd name="connsiteY2" fmla="*/ 852265 h 2345155"/>
                <a:gd name="connsiteX3" fmla="*/ 1847536 w 2345155"/>
                <a:gd name="connsiteY3" fmla="*/ 1349898 h 2345155"/>
                <a:gd name="connsiteX4" fmla="*/ 2024842 w 2345155"/>
                <a:gd name="connsiteY4" fmla="*/ 2024842 h 2345155"/>
                <a:gd name="connsiteX5" fmla="*/ 1349898 w 2345155"/>
                <a:gd name="connsiteY5" fmla="*/ 1847536 h 2345155"/>
                <a:gd name="connsiteX6" fmla="*/ 852265 w 2345155"/>
                <a:gd name="connsiteY6" fmla="*/ 2345155 h 2345155"/>
                <a:gd name="connsiteX7" fmla="*/ 674939 w 2345155"/>
                <a:gd name="connsiteY7" fmla="*/ 1670216 h 2345155"/>
                <a:gd name="connsiteX8" fmla="*/ 0 w 2345155"/>
                <a:gd name="connsiteY8" fmla="*/ 1492890 h 2345155"/>
                <a:gd name="connsiteX9" fmla="*/ 497618 w 2345155"/>
                <a:gd name="connsiteY9" fmla="*/ 995256 h 2345155"/>
                <a:gd name="connsiteX10" fmla="*/ 320312 w 2345155"/>
                <a:gd name="connsiteY10" fmla="*/ 320312 h 2345155"/>
                <a:gd name="connsiteX11" fmla="*/ 995256 w 2345155"/>
                <a:gd name="connsiteY11" fmla="*/ 497618 h 2345155"/>
                <a:gd name="connsiteX12" fmla="*/ 1492890 w 2345155"/>
                <a:gd name="connsiteY12" fmla="*/ 0 h 234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155" h="2345155">
                  <a:moveTo>
                    <a:pt x="1492890" y="0"/>
                  </a:moveTo>
                  <a:lnTo>
                    <a:pt x="1670215" y="674939"/>
                  </a:lnTo>
                  <a:lnTo>
                    <a:pt x="2345155" y="852265"/>
                  </a:lnTo>
                  <a:lnTo>
                    <a:pt x="1847536" y="1349898"/>
                  </a:lnTo>
                  <a:lnTo>
                    <a:pt x="2024842" y="2024842"/>
                  </a:lnTo>
                  <a:lnTo>
                    <a:pt x="1349898" y="1847536"/>
                  </a:lnTo>
                  <a:lnTo>
                    <a:pt x="852265" y="2345155"/>
                  </a:lnTo>
                  <a:lnTo>
                    <a:pt x="674939" y="1670216"/>
                  </a:lnTo>
                  <a:lnTo>
                    <a:pt x="0" y="1492890"/>
                  </a:lnTo>
                  <a:lnTo>
                    <a:pt x="497618" y="995256"/>
                  </a:lnTo>
                  <a:lnTo>
                    <a:pt x="320312" y="320312"/>
                  </a:lnTo>
                  <a:lnTo>
                    <a:pt x="995256" y="497618"/>
                  </a:lnTo>
                  <a:lnTo>
                    <a:pt x="14928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4F15491C-5BC5-41BA-47A0-60EE69EBC38C}"/>
                </a:ext>
              </a:extLst>
            </p:cNvPr>
            <p:cNvSpPr/>
            <p:nvPr/>
          </p:nvSpPr>
          <p:spPr>
            <a:xfrm>
              <a:off x="1500179" y="249419"/>
              <a:ext cx="2345155" cy="1484665"/>
            </a:xfrm>
            <a:custGeom>
              <a:avLst/>
              <a:gdLst>
                <a:gd name="connsiteX0" fmla="*/ 1492890 w 2345155"/>
                <a:gd name="connsiteY0" fmla="*/ 0 h 2345155"/>
                <a:gd name="connsiteX1" fmla="*/ 1670215 w 2345155"/>
                <a:gd name="connsiteY1" fmla="*/ 674939 h 2345155"/>
                <a:gd name="connsiteX2" fmla="*/ 2345155 w 2345155"/>
                <a:gd name="connsiteY2" fmla="*/ 852265 h 2345155"/>
                <a:gd name="connsiteX3" fmla="*/ 1847536 w 2345155"/>
                <a:gd name="connsiteY3" fmla="*/ 1349898 h 2345155"/>
                <a:gd name="connsiteX4" fmla="*/ 2024842 w 2345155"/>
                <a:gd name="connsiteY4" fmla="*/ 2024842 h 2345155"/>
                <a:gd name="connsiteX5" fmla="*/ 1349898 w 2345155"/>
                <a:gd name="connsiteY5" fmla="*/ 1847536 h 2345155"/>
                <a:gd name="connsiteX6" fmla="*/ 852265 w 2345155"/>
                <a:gd name="connsiteY6" fmla="*/ 2345155 h 2345155"/>
                <a:gd name="connsiteX7" fmla="*/ 674939 w 2345155"/>
                <a:gd name="connsiteY7" fmla="*/ 1670216 h 2345155"/>
                <a:gd name="connsiteX8" fmla="*/ 0 w 2345155"/>
                <a:gd name="connsiteY8" fmla="*/ 1492890 h 2345155"/>
                <a:gd name="connsiteX9" fmla="*/ 497618 w 2345155"/>
                <a:gd name="connsiteY9" fmla="*/ 995256 h 2345155"/>
                <a:gd name="connsiteX10" fmla="*/ 320312 w 2345155"/>
                <a:gd name="connsiteY10" fmla="*/ 320312 h 2345155"/>
                <a:gd name="connsiteX11" fmla="*/ 995256 w 2345155"/>
                <a:gd name="connsiteY11" fmla="*/ 497618 h 2345155"/>
                <a:gd name="connsiteX12" fmla="*/ 1492890 w 2345155"/>
                <a:gd name="connsiteY12" fmla="*/ 0 h 234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155" h="2345155">
                  <a:moveTo>
                    <a:pt x="1492890" y="0"/>
                  </a:moveTo>
                  <a:lnTo>
                    <a:pt x="1670215" y="674939"/>
                  </a:lnTo>
                  <a:lnTo>
                    <a:pt x="2345155" y="852265"/>
                  </a:lnTo>
                  <a:lnTo>
                    <a:pt x="1847536" y="1349898"/>
                  </a:lnTo>
                  <a:lnTo>
                    <a:pt x="2024842" y="2024842"/>
                  </a:lnTo>
                  <a:lnTo>
                    <a:pt x="1349898" y="1847536"/>
                  </a:lnTo>
                  <a:lnTo>
                    <a:pt x="852265" y="2345155"/>
                  </a:lnTo>
                  <a:lnTo>
                    <a:pt x="674939" y="1670216"/>
                  </a:lnTo>
                  <a:lnTo>
                    <a:pt x="0" y="1492890"/>
                  </a:lnTo>
                  <a:lnTo>
                    <a:pt x="497618" y="995256"/>
                  </a:lnTo>
                  <a:lnTo>
                    <a:pt x="320312" y="320312"/>
                  </a:lnTo>
                  <a:lnTo>
                    <a:pt x="995256" y="497618"/>
                  </a:lnTo>
                  <a:lnTo>
                    <a:pt x="149289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C1D357F0-0A66-EB8B-71FB-DE8C4E99B017}"/>
                </a:ext>
              </a:extLst>
            </p:cNvPr>
            <p:cNvCxnSpPr>
              <a:cxnSpLocks/>
              <a:endCxn id="416" idx="10"/>
            </p:cNvCxnSpPr>
            <p:nvPr/>
          </p:nvCxnSpPr>
          <p:spPr>
            <a:xfrm>
              <a:off x="1812508" y="-463473"/>
              <a:ext cx="7983" cy="91567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68E9DF90-B991-443D-FA5D-E9BA676B71CF}"/>
                </a:ext>
              </a:extLst>
            </p:cNvPr>
            <p:cNvCxnSpPr>
              <a:cxnSpLocks/>
              <a:stCxn id="109" idx="9"/>
            </p:cNvCxnSpPr>
            <p:nvPr/>
          </p:nvCxnSpPr>
          <p:spPr>
            <a:xfrm>
              <a:off x="1997797" y="-582016"/>
              <a:ext cx="10391" cy="147736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コネクタ 467">
              <a:extLst>
                <a:ext uri="{FF2B5EF4-FFF2-40B4-BE49-F238E27FC236}">
                  <a16:creationId xmlns:a16="http://schemas.microsoft.com/office/drawing/2014/main" id="{3ED905C3-C205-2101-4BDC-A6A2FA935119}"/>
                </a:ext>
              </a:extLst>
            </p:cNvPr>
            <p:cNvCxnSpPr>
              <a:cxnSpLocks/>
              <a:stCxn id="109" idx="11"/>
              <a:endCxn id="416" idx="11"/>
            </p:cNvCxnSpPr>
            <p:nvPr/>
          </p:nvCxnSpPr>
          <p:spPr>
            <a:xfrm>
              <a:off x="2495435" y="-897059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CB113A23-070A-2CC7-73E8-C983F51A80BB}"/>
                </a:ext>
              </a:extLst>
            </p:cNvPr>
            <p:cNvCxnSpPr>
              <a:cxnSpLocks/>
              <a:stCxn id="109" idx="0"/>
              <a:endCxn id="416" idx="0"/>
            </p:cNvCxnSpPr>
            <p:nvPr/>
          </p:nvCxnSpPr>
          <p:spPr>
            <a:xfrm>
              <a:off x="2993069" y="-1212090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9A360AA0-9C41-B0C2-DA6C-E61B4CF56323}"/>
                </a:ext>
              </a:extLst>
            </p:cNvPr>
            <p:cNvCxnSpPr>
              <a:cxnSpLocks/>
              <a:stCxn id="109" idx="1"/>
            </p:cNvCxnSpPr>
            <p:nvPr/>
          </p:nvCxnSpPr>
          <p:spPr>
            <a:xfrm>
              <a:off x="3170394" y="-784801"/>
              <a:ext cx="2776" cy="143934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EBFAB93E-FA07-131B-A45E-7F5B65D930FE}"/>
                </a:ext>
              </a:extLst>
            </p:cNvPr>
            <p:cNvCxnSpPr>
              <a:cxnSpLocks/>
              <a:stCxn id="109" idx="3"/>
            </p:cNvCxnSpPr>
            <p:nvPr/>
          </p:nvCxnSpPr>
          <p:spPr>
            <a:xfrm flipH="1">
              <a:off x="3345802" y="-357500"/>
              <a:ext cx="1913" cy="150029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5" name="グループ化 714">
            <a:extLst>
              <a:ext uri="{FF2B5EF4-FFF2-40B4-BE49-F238E27FC236}">
                <a16:creationId xmlns:a16="http://schemas.microsoft.com/office/drawing/2014/main" id="{CEB1A65F-7394-9164-3B57-FB029FC9D905}"/>
              </a:ext>
            </a:extLst>
          </p:cNvPr>
          <p:cNvGrpSpPr/>
          <p:nvPr/>
        </p:nvGrpSpPr>
        <p:grpSpPr>
          <a:xfrm>
            <a:off x="1011515" y="3935534"/>
            <a:ext cx="2111268" cy="2308495"/>
            <a:chOff x="4564749" y="-881251"/>
            <a:chExt cx="2111268" cy="2308495"/>
          </a:xfrm>
        </p:grpSpPr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2988536A-CED0-FEFE-B33D-4E31D63DF6AF}"/>
                </a:ext>
              </a:extLst>
            </p:cNvPr>
            <p:cNvSpPr/>
            <p:nvPr/>
          </p:nvSpPr>
          <p:spPr>
            <a:xfrm>
              <a:off x="4564749" y="-671649"/>
              <a:ext cx="353326" cy="420824"/>
            </a:xfrm>
            <a:custGeom>
              <a:avLst/>
              <a:gdLst>
                <a:gd name="connsiteX0" fmla="*/ 0 w 1836804"/>
                <a:gd name="connsiteY0" fmla="*/ 0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0 w 1836804"/>
                <a:gd name="connsiteY4" fmla="*/ 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6804" h="2038350">
                  <a:moveTo>
                    <a:pt x="0" y="0"/>
                  </a:moveTo>
                  <a:lnTo>
                    <a:pt x="1836804" y="0"/>
                  </a:lnTo>
                  <a:lnTo>
                    <a:pt x="1836804" y="2038350"/>
                  </a:lnTo>
                  <a:lnTo>
                    <a:pt x="0" y="2038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E16EE65B-373E-C781-2D39-19BEAEE2DC57}"/>
                </a:ext>
              </a:extLst>
            </p:cNvPr>
            <p:cNvSpPr/>
            <p:nvPr/>
          </p:nvSpPr>
          <p:spPr>
            <a:xfrm>
              <a:off x="6322690" y="-671649"/>
              <a:ext cx="353326" cy="420824"/>
            </a:xfrm>
            <a:custGeom>
              <a:avLst/>
              <a:gdLst>
                <a:gd name="connsiteX0" fmla="*/ 0 w 1836804"/>
                <a:gd name="connsiteY0" fmla="*/ 0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0 w 1836804"/>
                <a:gd name="connsiteY4" fmla="*/ 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6804" h="2038350">
                  <a:moveTo>
                    <a:pt x="0" y="0"/>
                  </a:moveTo>
                  <a:lnTo>
                    <a:pt x="1836804" y="0"/>
                  </a:lnTo>
                  <a:lnTo>
                    <a:pt x="1836804" y="2038350"/>
                  </a:lnTo>
                  <a:lnTo>
                    <a:pt x="0" y="2038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C35D7913-893E-2E5C-E4A3-57C98FED05F0}"/>
                </a:ext>
              </a:extLst>
            </p:cNvPr>
            <p:cNvSpPr/>
            <p:nvPr/>
          </p:nvSpPr>
          <p:spPr>
            <a:xfrm>
              <a:off x="5276850" y="-878959"/>
              <a:ext cx="339725" cy="2303911"/>
            </a:xfrm>
            <a:custGeom>
              <a:avLst/>
              <a:gdLst>
                <a:gd name="connsiteX0" fmla="*/ 339725 w 339725"/>
                <a:gd name="connsiteY0" fmla="*/ 0 h 2303911"/>
                <a:gd name="connsiteX1" fmla="*/ 339725 w 339725"/>
                <a:gd name="connsiteY1" fmla="*/ 2303911 h 2303911"/>
                <a:gd name="connsiteX2" fmla="*/ 0 w 339725"/>
                <a:gd name="connsiteY2" fmla="*/ 2099484 h 2303911"/>
                <a:gd name="connsiteX3" fmla="*/ 0 w 339725"/>
                <a:gd name="connsiteY3" fmla="*/ 204427 h 2303911"/>
                <a:gd name="connsiteX4" fmla="*/ 339725 w 339725"/>
                <a:gd name="connsiteY4" fmla="*/ 0 h 230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725" h="2303911">
                  <a:moveTo>
                    <a:pt x="339725" y="0"/>
                  </a:moveTo>
                  <a:lnTo>
                    <a:pt x="339725" y="2303911"/>
                  </a:lnTo>
                  <a:lnTo>
                    <a:pt x="0" y="2099484"/>
                  </a:lnTo>
                  <a:lnTo>
                    <a:pt x="0" y="204427"/>
                  </a:lnTo>
                  <a:lnTo>
                    <a:pt x="3397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00B2A188-A55E-1926-7269-E6D6B0467879}"/>
                </a:ext>
              </a:extLst>
            </p:cNvPr>
            <p:cNvSpPr/>
            <p:nvPr/>
          </p:nvSpPr>
          <p:spPr>
            <a:xfrm>
              <a:off x="5981702" y="-669508"/>
              <a:ext cx="694315" cy="417095"/>
            </a:xfrm>
            <a:custGeom>
              <a:avLst/>
              <a:gdLst>
                <a:gd name="connsiteX0" fmla="*/ 0 w 694315"/>
                <a:gd name="connsiteY0" fmla="*/ 0 h 417095"/>
                <a:gd name="connsiteX1" fmla="*/ 694315 w 694315"/>
                <a:gd name="connsiteY1" fmla="*/ 4 h 417095"/>
                <a:gd name="connsiteX2" fmla="*/ 342449 w 694315"/>
                <a:gd name="connsiteY2" fmla="*/ 211750 h 417095"/>
                <a:gd name="connsiteX3" fmla="*/ 683677 w 694315"/>
                <a:gd name="connsiteY3" fmla="*/ 417095 h 417095"/>
                <a:gd name="connsiteX4" fmla="*/ 0 w 694315"/>
                <a:gd name="connsiteY4" fmla="*/ 417095 h 417095"/>
                <a:gd name="connsiteX5" fmla="*/ 0 w 694315"/>
                <a:gd name="connsiteY5" fmla="*/ 0 h 41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315" h="417095">
                  <a:moveTo>
                    <a:pt x="0" y="0"/>
                  </a:moveTo>
                  <a:lnTo>
                    <a:pt x="694315" y="4"/>
                  </a:lnTo>
                  <a:lnTo>
                    <a:pt x="342449" y="211750"/>
                  </a:lnTo>
                  <a:lnTo>
                    <a:pt x="683677" y="417095"/>
                  </a:lnTo>
                  <a:lnTo>
                    <a:pt x="0" y="4170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0F6C4B1E-A9AE-9108-7013-3FD83C533DED}"/>
                </a:ext>
              </a:extLst>
            </p:cNvPr>
            <p:cNvSpPr/>
            <p:nvPr/>
          </p:nvSpPr>
          <p:spPr>
            <a:xfrm>
              <a:off x="5981702" y="-252413"/>
              <a:ext cx="694315" cy="1467914"/>
            </a:xfrm>
            <a:custGeom>
              <a:avLst/>
              <a:gdLst>
                <a:gd name="connsiteX0" fmla="*/ 0 w 694315"/>
                <a:gd name="connsiteY0" fmla="*/ 0 h 1467914"/>
                <a:gd name="connsiteX1" fmla="*/ 683677 w 694315"/>
                <a:gd name="connsiteY1" fmla="*/ 0 h 1467914"/>
                <a:gd name="connsiteX2" fmla="*/ 694315 w 694315"/>
                <a:gd name="connsiteY2" fmla="*/ 6402 h 1467914"/>
                <a:gd name="connsiteX3" fmla="*/ 694315 w 694315"/>
                <a:gd name="connsiteY3" fmla="*/ 1467911 h 1467914"/>
                <a:gd name="connsiteX4" fmla="*/ 0 w 694315"/>
                <a:gd name="connsiteY4" fmla="*/ 1467914 h 1467914"/>
                <a:gd name="connsiteX5" fmla="*/ 0 w 694315"/>
                <a:gd name="connsiteY5" fmla="*/ 0 h 14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315" h="1467914">
                  <a:moveTo>
                    <a:pt x="0" y="0"/>
                  </a:moveTo>
                  <a:lnTo>
                    <a:pt x="683677" y="0"/>
                  </a:lnTo>
                  <a:lnTo>
                    <a:pt x="694315" y="6402"/>
                  </a:lnTo>
                  <a:lnTo>
                    <a:pt x="694315" y="1467911"/>
                  </a:lnTo>
                  <a:lnTo>
                    <a:pt x="0" y="1467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3794323D-D991-BBBF-F61B-E93AF78E50EC}"/>
                </a:ext>
              </a:extLst>
            </p:cNvPr>
            <p:cNvSpPr/>
            <p:nvPr/>
          </p:nvSpPr>
          <p:spPr>
            <a:xfrm>
              <a:off x="5616575" y="-881251"/>
              <a:ext cx="365127" cy="2308495"/>
            </a:xfrm>
            <a:custGeom>
              <a:avLst/>
              <a:gdLst>
                <a:gd name="connsiteX0" fmla="*/ 3809 w 365127"/>
                <a:gd name="connsiteY0" fmla="*/ 0 h 2308495"/>
                <a:gd name="connsiteX1" fmla="*/ 355692 w 365127"/>
                <a:gd name="connsiteY1" fmla="*/ 211743 h 2308495"/>
                <a:gd name="connsiteX2" fmla="*/ 365127 w 365127"/>
                <a:gd name="connsiteY2" fmla="*/ 211743 h 2308495"/>
                <a:gd name="connsiteX3" fmla="*/ 365127 w 365127"/>
                <a:gd name="connsiteY3" fmla="*/ 2096752 h 2308495"/>
                <a:gd name="connsiteX4" fmla="*/ 355692 w 365127"/>
                <a:gd name="connsiteY4" fmla="*/ 2096752 h 2308495"/>
                <a:gd name="connsiteX5" fmla="*/ 3809 w 365127"/>
                <a:gd name="connsiteY5" fmla="*/ 2308495 h 2308495"/>
                <a:gd name="connsiteX6" fmla="*/ 0 w 365127"/>
                <a:gd name="connsiteY6" fmla="*/ 2306203 h 2308495"/>
                <a:gd name="connsiteX7" fmla="*/ 0 w 365127"/>
                <a:gd name="connsiteY7" fmla="*/ 2292 h 2308495"/>
                <a:gd name="connsiteX8" fmla="*/ 3809 w 365127"/>
                <a:gd name="connsiteY8" fmla="*/ 0 h 2308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5127" h="2308495">
                  <a:moveTo>
                    <a:pt x="3809" y="0"/>
                  </a:moveTo>
                  <a:lnTo>
                    <a:pt x="355692" y="211743"/>
                  </a:lnTo>
                  <a:lnTo>
                    <a:pt x="365127" y="211743"/>
                  </a:lnTo>
                  <a:lnTo>
                    <a:pt x="365127" y="2096752"/>
                  </a:lnTo>
                  <a:lnTo>
                    <a:pt x="355692" y="2096752"/>
                  </a:lnTo>
                  <a:lnTo>
                    <a:pt x="3809" y="2308495"/>
                  </a:lnTo>
                  <a:lnTo>
                    <a:pt x="0" y="2306203"/>
                  </a:lnTo>
                  <a:lnTo>
                    <a:pt x="0" y="2292"/>
                  </a:lnTo>
                  <a:lnTo>
                    <a:pt x="380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FD3A6A31-D2FE-116F-9E26-59433CDFC770}"/>
                </a:ext>
              </a:extLst>
            </p:cNvPr>
            <p:cNvSpPr/>
            <p:nvPr/>
          </p:nvSpPr>
          <p:spPr>
            <a:xfrm>
              <a:off x="4564751" y="-674532"/>
              <a:ext cx="712099" cy="422119"/>
            </a:xfrm>
            <a:custGeom>
              <a:avLst/>
              <a:gdLst>
                <a:gd name="connsiteX0" fmla="*/ 712099 w 712099"/>
                <a:gd name="connsiteY0" fmla="*/ 0 h 422119"/>
                <a:gd name="connsiteX1" fmla="*/ 712099 w 712099"/>
                <a:gd name="connsiteY1" fmla="*/ 422119 h 422119"/>
                <a:gd name="connsiteX2" fmla="*/ 10639 w 712099"/>
                <a:gd name="connsiteY2" fmla="*/ 422119 h 422119"/>
                <a:gd name="connsiteX3" fmla="*/ 351866 w 712099"/>
                <a:gd name="connsiteY3" fmla="*/ 216774 h 422119"/>
                <a:gd name="connsiteX4" fmla="*/ 0 w 712099"/>
                <a:gd name="connsiteY4" fmla="*/ 5028 h 422119"/>
                <a:gd name="connsiteX5" fmla="*/ 703750 w 712099"/>
                <a:gd name="connsiteY5" fmla="*/ 5024 h 422119"/>
                <a:gd name="connsiteX6" fmla="*/ 712099 w 712099"/>
                <a:gd name="connsiteY6" fmla="*/ 0 h 42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099" h="422119">
                  <a:moveTo>
                    <a:pt x="712099" y="0"/>
                  </a:moveTo>
                  <a:lnTo>
                    <a:pt x="712099" y="422119"/>
                  </a:lnTo>
                  <a:lnTo>
                    <a:pt x="10639" y="422119"/>
                  </a:lnTo>
                  <a:lnTo>
                    <a:pt x="351866" y="216774"/>
                  </a:lnTo>
                  <a:lnTo>
                    <a:pt x="0" y="5028"/>
                  </a:lnTo>
                  <a:lnTo>
                    <a:pt x="703750" y="5024"/>
                  </a:lnTo>
                  <a:lnTo>
                    <a:pt x="7120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6C70648B-F19F-AFA8-FF67-2A40D2C58AEB}"/>
                </a:ext>
              </a:extLst>
            </p:cNvPr>
            <p:cNvSpPr/>
            <p:nvPr/>
          </p:nvSpPr>
          <p:spPr>
            <a:xfrm>
              <a:off x="4564751" y="-252413"/>
              <a:ext cx="712099" cy="1472938"/>
            </a:xfrm>
            <a:custGeom>
              <a:avLst/>
              <a:gdLst>
                <a:gd name="connsiteX0" fmla="*/ 10639 w 712099"/>
                <a:gd name="connsiteY0" fmla="*/ 0 h 1472938"/>
                <a:gd name="connsiteX1" fmla="*/ 712099 w 712099"/>
                <a:gd name="connsiteY1" fmla="*/ 0 h 1472938"/>
                <a:gd name="connsiteX2" fmla="*/ 712099 w 712099"/>
                <a:gd name="connsiteY2" fmla="*/ 1472938 h 1472938"/>
                <a:gd name="connsiteX3" fmla="*/ 703750 w 712099"/>
                <a:gd name="connsiteY3" fmla="*/ 1467914 h 1472938"/>
                <a:gd name="connsiteX4" fmla="*/ 0 w 712099"/>
                <a:gd name="connsiteY4" fmla="*/ 1467911 h 1472938"/>
                <a:gd name="connsiteX5" fmla="*/ 0 w 712099"/>
                <a:gd name="connsiteY5" fmla="*/ 6402 h 1472938"/>
                <a:gd name="connsiteX6" fmla="*/ 10639 w 712099"/>
                <a:gd name="connsiteY6" fmla="*/ 0 h 147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099" h="1472938">
                  <a:moveTo>
                    <a:pt x="10639" y="0"/>
                  </a:moveTo>
                  <a:lnTo>
                    <a:pt x="712099" y="0"/>
                  </a:lnTo>
                  <a:lnTo>
                    <a:pt x="712099" y="1472938"/>
                  </a:lnTo>
                  <a:lnTo>
                    <a:pt x="703750" y="1467914"/>
                  </a:lnTo>
                  <a:lnTo>
                    <a:pt x="0" y="1467911"/>
                  </a:lnTo>
                  <a:lnTo>
                    <a:pt x="0" y="6402"/>
                  </a:lnTo>
                  <a:lnTo>
                    <a:pt x="1063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8DC28F3-BDAA-097A-5465-2BC73A29DB1C}"/>
                </a:ext>
              </a:extLst>
            </p:cNvPr>
            <p:cNvSpPr/>
            <p:nvPr/>
          </p:nvSpPr>
          <p:spPr>
            <a:xfrm>
              <a:off x="4564750" y="-881251"/>
              <a:ext cx="2111266" cy="846986"/>
            </a:xfrm>
            <a:custGeom>
              <a:avLst/>
              <a:gdLst>
                <a:gd name="connsiteX0" fmla="*/ 1055633 w 2111266"/>
                <a:gd name="connsiteY0" fmla="*/ 0 h 2410570"/>
                <a:gd name="connsiteX1" fmla="*/ 1407516 w 2111266"/>
                <a:gd name="connsiteY1" fmla="*/ 602632 h 2410570"/>
                <a:gd name="connsiteX2" fmla="*/ 2111266 w 2111266"/>
                <a:gd name="connsiteY2" fmla="*/ 602643 h 2410570"/>
                <a:gd name="connsiteX3" fmla="*/ 1759400 w 2111266"/>
                <a:gd name="connsiteY3" fmla="*/ 1205285 h 2410570"/>
                <a:gd name="connsiteX4" fmla="*/ 2111266 w 2111266"/>
                <a:gd name="connsiteY4" fmla="*/ 1807928 h 2410570"/>
                <a:gd name="connsiteX5" fmla="*/ 1407516 w 2111266"/>
                <a:gd name="connsiteY5" fmla="*/ 1807938 h 2410570"/>
                <a:gd name="connsiteX6" fmla="*/ 1055633 w 2111266"/>
                <a:gd name="connsiteY6" fmla="*/ 2410570 h 2410570"/>
                <a:gd name="connsiteX7" fmla="*/ 703750 w 2111266"/>
                <a:gd name="connsiteY7" fmla="*/ 1807938 h 2410570"/>
                <a:gd name="connsiteX8" fmla="*/ 0 w 2111266"/>
                <a:gd name="connsiteY8" fmla="*/ 1807928 h 2410570"/>
                <a:gd name="connsiteX9" fmla="*/ 351866 w 2111266"/>
                <a:gd name="connsiteY9" fmla="*/ 1205285 h 2410570"/>
                <a:gd name="connsiteX10" fmla="*/ 0 w 2111266"/>
                <a:gd name="connsiteY10" fmla="*/ 602643 h 2410570"/>
                <a:gd name="connsiteX11" fmla="*/ 703750 w 2111266"/>
                <a:gd name="connsiteY11" fmla="*/ 602632 h 2410570"/>
                <a:gd name="connsiteX12" fmla="*/ 1055633 w 2111266"/>
                <a:gd name="connsiteY12" fmla="*/ 0 h 24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1266" h="2410570">
                  <a:moveTo>
                    <a:pt x="1055633" y="0"/>
                  </a:moveTo>
                  <a:lnTo>
                    <a:pt x="1407516" y="602632"/>
                  </a:lnTo>
                  <a:lnTo>
                    <a:pt x="2111266" y="602643"/>
                  </a:lnTo>
                  <a:lnTo>
                    <a:pt x="1759400" y="1205285"/>
                  </a:lnTo>
                  <a:lnTo>
                    <a:pt x="2111266" y="1807928"/>
                  </a:lnTo>
                  <a:lnTo>
                    <a:pt x="1407516" y="1807938"/>
                  </a:lnTo>
                  <a:lnTo>
                    <a:pt x="1055633" y="2410570"/>
                  </a:lnTo>
                  <a:lnTo>
                    <a:pt x="703750" y="1807938"/>
                  </a:lnTo>
                  <a:lnTo>
                    <a:pt x="0" y="1807928"/>
                  </a:lnTo>
                  <a:lnTo>
                    <a:pt x="351866" y="1205285"/>
                  </a:lnTo>
                  <a:lnTo>
                    <a:pt x="0" y="602643"/>
                  </a:lnTo>
                  <a:lnTo>
                    <a:pt x="703750" y="602632"/>
                  </a:lnTo>
                  <a:lnTo>
                    <a:pt x="105563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B5237FE9-660C-90D8-3A67-B1A732184050}"/>
                </a:ext>
              </a:extLst>
            </p:cNvPr>
            <p:cNvSpPr/>
            <p:nvPr/>
          </p:nvSpPr>
          <p:spPr>
            <a:xfrm>
              <a:off x="4564750" y="580258"/>
              <a:ext cx="2111266" cy="846986"/>
            </a:xfrm>
            <a:custGeom>
              <a:avLst/>
              <a:gdLst>
                <a:gd name="connsiteX0" fmla="*/ 1055633 w 2111266"/>
                <a:gd name="connsiteY0" fmla="*/ 0 h 2410570"/>
                <a:gd name="connsiteX1" fmla="*/ 1407516 w 2111266"/>
                <a:gd name="connsiteY1" fmla="*/ 602632 h 2410570"/>
                <a:gd name="connsiteX2" fmla="*/ 2111266 w 2111266"/>
                <a:gd name="connsiteY2" fmla="*/ 602643 h 2410570"/>
                <a:gd name="connsiteX3" fmla="*/ 1759400 w 2111266"/>
                <a:gd name="connsiteY3" fmla="*/ 1205285 h 2410570"/>
                <a:gd name="connsiteX4" fmla="*/ 2111266 w 2111266"/>
                <a:gd name="connsiteY4" fmla="*/ 1807928 h 2410570"/>
                <a:gd name="connsiteX5" fmla="*/ 1407516 w 2111266"/>
                <a:gd name="connsiteY5" fmla="*/ 1807938 h 2410570"/>
                <a:gd name="connsiteX6" fmla="*/ 1055633 w 2111266"/>
                <a:gd name="connsiteY6" fmla="*/ 2410570 h 2410570"/>
                <a:gd name="connsiteX7" fmla="*/ 703750 w 2111266"/>
                <a:gd name="connsiteY7" fmla="*/ 1807938 h 2410570"/>
                <a:gd name="connsiteX8" fmla="*/ 0 w 2111266"/>
                <a:gd name="connsiteY8" fmla="*/ 1807928 h 2410570"/>
                <a:gd name="connsiteX9" fmla="*/ 351866 w 2111266"/>
                <a:gd name="connsiteY9" fmla="*/ 1205285 h 2410570"/>
                <a:gd name="connsiteX10" fmla="*/ 0 w 2111266"/>
                <a:gd name="connsiteY10" fmla="*/ 602643 h 2410570"/>
                <a:gd name="connsiteX11" fmla="*/ 703750 w 2111266"/>
                <a:gd name="connsiteY11" fmla="*/ 602632 h 2410570"/>
                <a:gd name="connsiteX12" fmla="*/ 1055633 w 2111266"/>
                <a:gd name="connsiteY12" fmla="*/ 0 h 24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1266" h="2410570">
                  <a:moveTo>
                    <a:pt x="1055633" y="0"/>
                  </a:moveTo>
                  <a:lnTo>
                    <a:pt x="1407516" y="602632"/>
                  </a:lnTo>
                  <a:lnTo>
                    <a:pt x="2111266" y="602643"/>
                  </a:lnTo>
                  <a:lnTo>
                    <a:pt x="1759400" y="1205285"/>
                  </a:lnTo>
                  <a:lnTo>
                    <a:pt x="2111266" y="1807928"/>
                  </a:lnTo>
                  <a:lnTo>
                    <a:pt x="1407516" y="1807938"/>
                  </a:lnTo>
                  <a:lnTo>
                    <a:pt x="1055633" y="2410570"/>
                  </a:lnTo>
                  <a:lnTo>
                    <a:pt x="703750" y="1807938"/>
                  </a:lnTo>
                  <a:lnTo>
                    <a:pt x="0" y="1807928"/>
                  </a:lnTo>
                  <a:lnTo>
                    <a:pt x="351866" y="1205285"/>
                  </a:lnTo>
                  <a:lnTo>
                    <a:pt x="0" y="602643"/>
                  </a:lnTo>
                  <a:lnTo>
                    <a:pt x="703750" y="602632"/>
                  </a:lnTo>
                  <a:lnTo>
                    <a:pt x="1055633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4E8617CF-8B0F-49B0-D783-EA69D6CAC9EA}"/>
                </a:ext>
              </a:extLst>
            </p:cNvPr>
            <p:cNvCxnSpPr>
              <a:cxnSpLocks/>
              <a:stCxn id="117" idx="9"/>
              <a:endCxn id="424" idx="9"/>
            </p:cNvCxnSpPr>
            <p:nvPr/>
          </p:nvCxnSpPr>
          <p:spPr>
            <a:xfrm>
              <a:off x="4916616" y="-457758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コネクタ 483">
              <a:extLst>
                <a:ext uri="{FF2B5EF4-FFF2-40B4-BE49-F238E27FC236}">
                  <a16:creationId xmlns:a16="http://schemas.microsoft.com/office/drawing/2014/main" id="{771F6318-86D9-7314-A6EB-E777FA50B9FA}"/>
                </a:ext>
              </a:extLst>
            </p:cNvPr>
            <p:cNvCxnSpPr>
              <a:cxnSpLocks/>
              <a:stCxn id="117" idx="0"/>
              <a:endCxn id="117" idx="6"/>
            </p:cNvCxnSpPr>
            <p:nvPr/>
          </p:nvCxnSpPr>
          <p:spPr>
            <a:xfrm>
              <a:off x="5620383" y="-881251"/>
              <a:ext cx="0" cy="84698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32DEF428-B52E-AC20-BCA1-2039F0C2566C}"/>
                </a:ext>
              </a:extLst>
            </p:cNvPr>
            <p:cNvCxnSpPr>
              <a:cxnSpLocks/>
              <a:stCxn id="117" idx="11"/>
              <a:endCxn id="117" idx="7"/>
            </p:cNvCxnSpPr>
            <p:nvPr/>
          </p:nvCxnSpPr>
          <p:spPr>
            <a:xfrm>
              <a:off x="5268500" y="-669508"/>
              <a:ext cx="0" cy="4235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B7DD19CE-04B4-D938-658A-0DEC28213E02}"/>
                </a:ext>
              </a:extLst>
            </p:cNvPr>
            <p:cNvCxnSpPr>
              <a:cxnSpLocks/>
              <a:stCxn id="117" idx="1"/>
              <a:endCxn id="117" idx="5"/>
            </p:cNvCxnSpPr>
            <p:nvPr/>
          </p:nvCxnSpPr>
          <p:spPr>
            <a:xfrm>
              <a:off x="5972266" y="-669508"/>
              <a:ext cx="0" cy="4235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78A2FFF9-E9BB-1618-6C3C-215040F93C74}"/>
                </a:ext>
              </a:extLst>
            </p:cNvPr>
            <p:cNvCxnSpPr>
              <a:cxnSpLocks/>
              <a:stCxn id="117" idx="3"/>
              <a:endCxn id="424" idx="3"/>
            </p:cNvCxnSpPr>
            <p:nvPr/>
          </p:nvCxnSpPr>
          <p:spPr>
            <a:xfrm>
              <a:off x="6324150" y="-457758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99B2FF41-14F6-5342-765F-DF3A8FFC0FFA}"/>
              </a:ext>
            </a:extLst>
          </p:cNvPr>
          <p:cNvGrpSpPr/>
          <p:nvPr/>
        </p:nvGrpSpPr>
        <p:grpSpPr>
          <a:xfrm>
            <a:off x="1143663" y="847725"/>
            <a:ext cx="1846972" cy="2613594"/>
            <a:chOff x="-5049151" y="-1220797"/>
            <a:chExt cx="2111267" cy="2987589"/>
          </a:xfrm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CEA30BEE-E779-46A3-B02A-E1946FF0147A}"/>
                </a:ext>
              </a:extLst>
            </p:cNvPr>
            <p:cNvSpPr/>
            <p:nvPr/>
          </p:nvSpPr>
          <p:spPr>
            <a:xfrm>
              <a:off x="-4338636" y="-1213225"/>
              <a:ext cx="338137" cy="2972447"/>
            </a:xfrm>
            <a:custGeom>
              <a:avLst/>
              <a:gdLst>
                <a:gd name="connsiteX0" fmla="*/ 338137 w 338137"/>
                <a:gd name="connsiteY0" fmla="*/ 0 h 2972447"/>
                <a:gd name="connsiteX1" fmla="*/ 338137 w 338137"/>
                <a:gd name="connsiteY1" fmla="*/ 2972447 h 2972447"/>
                <a:gd name="connsiteX2" fmla="*/ 0 w 338137"/>
                <a:gd name="connsiteY2" fmla="*/ 2605838 h 2972447"/>
                <a:gd name="connsiteX3" fmla="*/ 0 w 338137"/>
                <a:gd name="connsiteY3" fmla="*/ 366609 h 2972447"/>
                <a:gd name="connsiteX4" fmla="*/ 338137 w 338137"/>
                <a:gd name="connsiteY4" fmla="*/ 0 h 297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972447">
                  <a:moveTo>
                    <a:pt x="338137" y="0"/>
                  </a:moveTo>
                  <a:lnTo>
                    <a:pt x="338137" y="2972447"/>
                  </a:lnTo>
                  <a:lnTo>
                    <a:pt x="0" y="2605838"/>
                  </a:lnTo>
                  <a:lnTo>
                    <a:pt x="0" y="366609"/>
                  </a:lnTo>
                  <a:lnTo>
                    <a:pt x="33813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C5BB4F95-D847-A098-5F42-5073139F11B9}"/>
                </a:ext>
              </a:extLst>
            </p:cNvPr>
            <p:cNvSpPr/>
            <p:nvPr/>
          </p:nvSpPr>
          <p:spPr>
            <a:xfrm>
              <a:off x="-5049151" y="-846616"/>
              <a:ext cx="710514" cy="770416"/>
            </a:xfrm>
            <a:custGeom>
              <a:avLst/>
              <a:gdLst>
                <a:gd name="connsiteX0" fmla="*/ 710514 w 710514"/>
                <a:gd name="connsiteY0" fmla="*/ 0 h 770416"/>
                <a:gd name="connsiteX1" fmla="*/ 710514 w 710514"/>
                <a:gd name="connsiteY1" fmla="*/ 770416 h 770416"/>
                <a:gd name="connsiteX2" fmla="*/ 0 w 710514"/>
                <a:gd name="connsiteY2" fmla="*/ 770416 h 770416"/>
                <a:gd name="connsiteX3" fmla="*/ 0 w 710514"/>
                <a:gd name="connsiteY3" fmla="*/ 7341 h 770416"/>
                <a:gd name="connsiteX4" fmla="*/ 703750 w 710514"/>
                <a:gd name="connsiteY4" fmla="*/ 7334 h 770416"/>
                <a:gd name="connsiteX5" fmla="*/ 710514 w 710514"/>
                <a:gd name="connsiteY5" fmla="*/ 0 h 77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514" h="770416">
                  <a:moveTo>
                    <a:pt x="710514" y="0"/>
                  </a:moveTo>
                  <a:lnTo>
                    <a:pt x="710514" y="770416"/>
                  </a:lnTo>
                  <a:lnTo>
                    <a:pt x="0" y="770416"/>
                  </a:lnTo>
                  <a:lnTo>
                    <a:pt x="0" y="7341"/>
                  </a:lnTo>
                  <a:lnTo>
                    <a:pt x="703750" y="7334"/>
                  </a:lnTo>
                  <a:lnTo>
                    <a:pt x="71051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08111E12-890E-36CA-23BD-F3836335037C}"/>
                </a:ext>
              </a:extLst>
            </p:cNvPr>
            <p:cNvSpPr/>
            <p:nvPr/>
          </p:nvSpPr>
          <p:spPr>
            <a:xfrm>
              <a:off x="-3638536" y="-839282"/>
              <a:ext cx="700652" cy="763082"/>
            </a:xfrm>
            <a:custGeom>
              <a:avLst/>
              <a:gdLst>
                <a:gd name="connsiteX0" fmla="*/ 0 w 700652"/>
                <a:gd name="connsiteY0" fmla="*/ 0 h 763082"/>
                <a:gd name="connsiteX1" fmla="*/ 700652 w 700652"/>
                <a:gd name="connsiteY1" fmla="*/ 7 h 763082"/>
                <a:gd name="connsiteX2" fmla="*/ 700652 w 700652"/>
                <a:gd name="connsiteY2" fmla="*/ 763082 h 763082"/>
                <a:gd name="connsiteX3" fmla="*/ 0 w 700652"/>
                <a:gd name="connsiteY3" fmla="*/ 763082 h 763082"/>
                <a:gd name="connsiteX4" fmla="*/ 0 w 700652"/>
                <a:gd name="connsiteY4" fmla="*/ 0 h 76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652" h="763082">
                  <a:moveTo>
                    <a:pt x="0" y="0"/>
                  </a:moveTo>
                  <a:lnTo>
                    <a:pt x="700652" y="7"/>
                  </a:lnTo>
                  <a:lnTo>
                    <a:pt x="700652" y="763082"/>
                  </a:lnTo>
                  <a:lnTo>
                    <a:pt x="0" y="7630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59D31DA5-4974-8821-54C7-534AB0EF0F89}"/>
                </a:ext>
              </a:extLst>
            </p:cNvPr>
            <p:cNvSpPr/>
            <p:nvPr/>
          </p:nvSpPr>
          <p:spPr>
            <a:xfrm>
              <a:off x="-5049151" y="-76200"/>
              <a:ext cx="710514" cy="1468813"/>
            </a:xfrm>
            <a:custGeom>
              <a:avLst/>
              <a:gdLst>
                <a:gd name="connsiteX0" fmla="*/ 0 w 710514"/>
                <a:gd name="connsiteY0" fmla="*/ 0 h 1468813"/>
                <a:gd name="connsiteX1" fmla="*/ 710514 w 710514"/>
                <a:gd name="connsiteY1" fmla="*/ 0 h 1468813"/>
                <a:gd name="connsiteX2" fmla="*/ 710514 w 710514"/>
                <a:gd name="connsiteY2" fmla="*/ 1468813 h 1468813"/>
                <a:gd name="connsiteX3" fmla="*/ 703750 w 710514"/>
                <a:gd name="connsiteY3" fmla="*/ 1461479 h 1468813"/>
                <a:gd name="connsiteX4" fmla="*/ 0 w 710514"/>
                <a:gd name="connsiteY4" fmla="*/ 1461473 h 1468813"/>
                <a:gd name="connsiteX5" fmla="*/ 0 w 710514"/>
                <a:gd name="connsiteY5" fmla="*/ 0 h 14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514" h="1468813">
                  <a:moveTo>
                    <a:pt x="0" y="0"/>
                  </a:moveTo>
                  <a:lnTo>
                    <a:pt x="710514" y="0"/>
                  </a:lnTo>
                  <a:lnTo>
                    <a:pt x="710514" y="1468813"/>
                  </a:lnTo>
                  <a:lnTo>
                    <a:pt x="703750" y="1461479"/>
                  </a:lnTo>
                  <a:lnTo>
                    <a:pt x="0" y="14614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41E3CA9D-4DB0-EDF2-3E68-225CE63DEDD7}"/>
                </a:ext>
              </a:extLst>
            </p:cNvPr>
            <p:cNvSpPr/>
            <p:nvPr/>
          </p:nvSpPr>
          <p:spPr>
            <a:xfrm>
              <a:off x="-3638536" y="-76200"/>
              <a:ext cx="700652" cy="1461479"/>
            </a:xfrm>
            <a:custGeom>
              <a:avLst/>
              <a:gdLst>
                <a:gd name="connsiteX0" fmla="*/ 0 w 700652"/>
                <a:gd name="connsiteY0" fmla="*/ 0 h 1461479"/>
                <a:gd name="connsiteX1" fmla="*/ 700652 w 700652"/>
                <a:gd name="connsiteY1" fmla="*/ 0 h 1461479"/>
                <a:gd name="connsiteX2" fmla="*/ 700652 w 700652"/>
                <a:gd name="connsiteY2" fmla="*/ 1461473 h 1461479"/>
                <a:gd name="connsiteX3" fmla="*/ 0 w 700652"/>
                <a:gd name="connsiteY3" fmla="*/ 1461479 h 1461479"/>
                <a:gd name="connsiteX4" fmla="*/ 0 w 700652"/>
                <a:gd name="connsiteY4" fmla="*/ 0 h 146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652" h="1461479">
                  <a:moveTo>
                    <a:pt x="0" y="0"/>
                  </a:moveTo>
                  <a:lnTo>
                    <a:pt x="700652" y="0"/>
                  </a:lnTo>
                  <a:lnTo>
                    <a:pt x="700652" y="1461473"/>
                  </a:lnTo>
                  <a:lnTo>
                    <a:pt x="0" y="14614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6258E266-0EF6-F657-8440-5CDBD48C3B2C}"/>
                </a:ext>
              </a:extLst>
            </p:cNvPr>
            <p:cNvSpPr/>
            <p:nvPr/>
          </p:nvSpPr>
          <p:spPr>
            <a:xfrm>
              <a:off x="-4000499" y="-1220795"/>
              <a:ext cx="361963" cy="2987587"/>
            </a:xfrm>
            <a:custGeom>
              <a:avLst/>
              <a:gdLst>
                <a:gd name="connsiteX0" fmla="*/ 6982 w 361963"/>
                <a:gd name="connsiteY0" fmla="*/ 0 h 2987587"/>
                <a:gd name="connsiteX1" fmla="*/ 358865 w 361963"/>
                <a:gd name="connsiteY1" fmla="*/ 381513 h 2987587"/>
                <a:gd name="connsiteX2" fmla="*/ 361963 w 361963"/>
                <a:gd name="connsiteY2" fmla="*/ 381513 h 2987587"/>
                <a:gd name="connsiteX3" fmla="*/ 361963 w 361963"/>
                <a:gd name="connsiteY3" fmla="*/ 2606074 h 2987587"/>
                <a:gd name="connsiteX4" fmla="*/ 358866 w 361963"/>
                <a:gd name="connsiteY4" fmla="*/ 2606074 h 2987587"/>
                <a:gd name="connsiteX5" fmla="*/ 6982 w 361963"/>
                <a:gd name="connsiteY5" fmla="*/ 2987587 h 2987587"/>
                <a:gd name="connsiteX6" fmla="*/ 0 w 361963"/>
                <a:gd name="connsiteY6" fmla="*/ 2980017 h 2987587"/>
                <a:gd name="connsiteX7" fmla="*/ 0 w 361963"/>
                <a:gd name="connsiteY7" fmla="*/ 7570 h 2987587"/>
                <a:gd name="connsiteX8" fmla="*/ 6982 w 361963"/>
                <a:gd name="connsiteY8" fmla="*/ 0 h 2987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63" h="2987587">
                  <a:moveTo>
                    <a:pt x="6982" y="0"/>
                  </a:moveTo>
                  <a:lnTo>
                    <a:pt x="358865" y="381513"/>
                  </a:lnTo>
                  <a:lnTo>
                    <a:pt x="361963" y="381513"/>
                  </a:lnTo>
                  <a:lnTo>
                    <a:pt x="361963" y="2606074"/>
                  </a:lnTo>
                  <a:lnTo>
                    <a:pt x="358866" y="2606074"/>
                  </a:lnTo>
                  <a:lnTo>
                    <a:pt x="6982" y="2987587"/>
                  </a:lnTo>
                  <a:lnTo>
                    <a:pt x="0" y="2980017"/>
                  </a:lnTo>
                  <a:lnTo>
                    <a:pt x="0" y="7570"/>
                  </a:lnTo>
                  <a:lnTo>
                    <a:pt x="698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C1444CB1-36DC-8626-C65E-8335A92249F7}"/>
                </a:ext>
              </a:extLst>
            </p:cNvPr>
            <p:cNvSpPr/>
            <p:nvPr/>
          </p:nvSpPr>
          <p:spPr>
            <a:xfrm>
              <a:off x="-5049150" y="-1220797"/>
              <a:ext cx="2111266" cy="1526078"/>
            </a:xfrm>
            <a:custGeom>
              <a:avLst/>
              <a:gdLst>
                <a:gd name="connsiteX0" fmla="*/ 1055633 w 2111266"/>
                <a:gd name="connsiteY0" fmla="*/ 0 h 2410570"/>
                <a:gd name="connsiteX1" fmla="*/ 1407516 w 2111266"/>
                <a:gd name="connsiteY1" fmla="*/ 602632 h 2410570"/>
                <a:gd name="connsiteX2" fmla="*/ 2111266 w 2111266"/>
                <a:gd name="connsiteY2" fmla="*/ 602643 h 2410570"/>
                <a:gd name="connsiteX3" fmla="*/ 1759400 w 2111266"/>
                <a:gd name="connsiteY3" fmla="*/ 1205285 h 2410570"/>
                <a:gd name="connsiteX4" fmla="*/ 2111266 w 2111266"/>
                <a:gd name="connsiteY4" fmla="*/ 1807928 h 2410570"/>
                <a:gd name="connsiteX5" fmla="*/ 1407516 w 2111266"/>
                <a:gd name="connsiteY5" fmla="*/ 1807938 h 2410570"/>
                <a:gd name="connsiteX6" fmla="*/ 1055633 w 2111266"/>
                <a:gd name="connsiteY6" fmla="*/ 2410570 h 2410570"/>
                <a:gd name="connsiteX7" fmla="*/ 703750 w 2111266"/>
                <a:gd name="connsiteY7" fmla="*/ 1807938 h 2410570"/>
                <a:gd name="connsiteX8" fmla="*/ 0 w 2111266"/>
                <a:gd name="connsiteY8" fmla="*/ 1807928 h 2410570"/>
                <a:gd name="connsiteX9" fmla="*/ 351866 w 2111266"/>
                <a:gd name="connsiteY9" fmla="*/ 1205285 h 2410570"/>
                <a:gd name="connsiteX10" fmla="*/ 0 w 2111266"/>
                <a:gd name="connsiteY10" fmla="*/ 602643 h 2410570"/>
                <a:gd name="connsiteX11" fmla="*/ 703750 w 2111266"/>
                <a:gd name="connsiteY11" fmla="*/ 602632 h 2410570"/>
                <a:gd name="connsiteX12" fmla="*/ 1055633 w 2111266"/>
                <a:gd name="connsiteY12" fmla="*/ 0 h 24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1266" h="2410570">
                  <a:moveTo>
                    <a:pt x="1055633" y="0"/>
                  </a:moveTo>
                  <a:lnTo>
                    <a:pt x="1407516" y="602632"/>
                  </a:lnTo>
                  <a:lnTo>
                    <a:pt x="2111266" y="602643"/>
                  </a:lnTo>
                  <a:lnTo>
                    <a:pt x="1759400" y="1205285"/>
                  </a:lnTo>
                  <a:lnTo>
                    <a:pt x="2111266" y="1807928"/>
                  </a:lnTo>
                  <a:lnTo>
                    <a:pt x="1407516" y="1807938"/>
                  </a:lnTo>
                  <a:lnTo>
                    <a:pt x="1055633" y="2410570"/>
                  </a:lnTo>
                  <a:lnTo>
                    <a:pt x="703750" y="1807938"/>
                  </a:lnTo>
                  <a:lnTo>
                    <a:pt x="0" y="1807928"/>
                  </a:lnTo>
                  <a:lnTo>
                    <a:pt x="351866" y="1205285"/>
                  </a:lnTo>
                  <a:lnTo>
                    <a:pt x="0" y="602643"/>
                  </a:lnTo>
                  <a:lnTo>
                    <a:pt x="703750" y="602632"/>
                  </a:lnTo>
                  <a:lnTo>
                    <a:pt x="105563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51F455A3-7EB4-5B95-83FE-30A4258CF5BC}"/>
                </a:ext>
              </a:extLst>
            </p:cNvPr>
            <p:cNvSpPr/>
            <p:nvPr/>
          </p:nvSpPr>
          <p:spPr>
            <a:xfrm>
              <a:off x="-5049150" y="240712"/>
              <a:ext cx="2111266" cy="1526078"/>
            </a:xfrm>
            <a:custGeom>
              <a:avLst/>
              <a:gdLst>
                <a:gd name="connsiteX0" fmla="*/ 1055633 w 2111266"/>
                <a:gd name="connsiteY0" fmla="*/ 0 h 2410570"/>
                <a:gd name="connsiteX1" fmla="*/ 1407516 w 2111266"/>
                <a:gd name="connsiteY1" fmla="*/ 602632 h 2410570"/>
                <a:gd name="connsiteX2" fmla="*/ 2111266 w 2111266"/>
                <a:gd name="connsiteY2" fmla="*/ 602643 h 2410570"/>
                <a:gd name="connsiteX3" fmla="*/ 1759400 w 2111266"/>
                <a:gd name="connsiteY3" fmla="*/ 1205285 h 2410570"/>
                <a:gd name="connsiteX4" fmla="*/ 2111266 w 2111266"/>
                <a:gd name="connsiteY4" fmla="*/ 1807928 h 2410570"/>
                <a:gd name="connsiteX5" fmla="*/ 1407516 w 2111266"/>
                <a:gd name="connsiteY5" fmla="*/ 1807938 h 2410570"/>
                <a:gd name="connsiteX6" fmla="*/ 1055633 w 2111266"/>
                <a:gd name="connsiteY6" fmla="*/ 2410570 h 2410570"/>
                <a:gd name="connsiteX7" fmla="*/ 703750 w 2111266"/>
                <a:gd name="connsiteY7" fmla="*/ 1807938 h 2410570"/>
                <a:gd name="connsiteX8" fmla="*/ 0 w 2111266"/>
                <a:gd name="connsiteY8" fmla="*/ 1807928 h 2410570"/>
                <a:gd name="connsiteX9" fmla="*/ 351866 w 2111266"/>
                <a:gd name="connsiteY9" fmla="*/ 1205285 h 2410570"/>
                <a:gd name="connsiteX10" fmla="*/ 0 w 2111266"/>
                <a:gd name="connsiteY10" fmla="*/ 602643 h 2410570"/>
                <a:gd name="connsiteX11" fmla="*/ 703750 w 2111266"/>
                <a:gd name="connsiteY11" fmla="*/ 602632 h 2410570"/>
                <a:gd name="connsiteX12" fmla="*/ 1055633 w 2111266"/>
                <a:gd name="connsiteY12" fmla="*/ 0 h 24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1266" h="2410570">
                  <a:moveTo>
                    <a:pt x="1055633" y="0"/>
                  </a:moveTo>
                  <a:lnTo>
                    <a:pt x="1407516" y="602632"/>
                  </a:lnTo>
                  <a:lnTo>
                    <a:pt x="2111266" y="602643"/>
                  </a:lnTo>
                  <a:lnTo>
                    <a:pt x="1759400" y="1205285"/>
                  </a:lnTo>
                  <a:lnTo>
                    <a:pt x="2111266" y="1807928"/>
                  </a:lnTo>
                  <a:lnTo>
                    <a:pt x="1407516" y="1807938"/>
                  </a:lnTo>
                  <a:lnTo>
                    <a:pt x="1055633" y="2410570"/>
                  </a:lnTo>
                  <a:lnTo>
                    <a:pt x="703750" y="1807938"/>
                  </a:lnTo>
                  <a:lnTo>
                    <a:pt x="0" y="1807928"/>
                  </a:lnTo>
                  <a:lnTo>
                    <a:pt x="351866" y="1205285"/>
                  </a:lnTo>
                  <a:lnTo>
                    <a:pt x="0" y="602643"/>
                  </a:lnTo>
                  <a:lnTo>
                    <a:pt x="703750" y="602632"/>
                  </a:lnTo>
                  <a:lnTo>
                    <a:pt x="1055633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34" name="直線コネクタ 433">
              <a:extLst>
                <a:ext uri="{FF2B5EF4-FFF2-40B4-BE49-F238E27FC236}">
                  <a16:creationId xmlns:a16="http://schemas.microsoft.com/office/drawing/2014/main" id="{E50AB7B7-B43B-B270-EF71-9D4E1FDD16DB}"/>
                </a:ext>
              </a:extLst>
            </p:cNvPr>
            <p:cNvCxnSpPr>
              <a:cxnSpLocks/>
              <a:stCxn id="108" idx="0"/>
              <a:endCxn id="415" idx="0"/>
            </p:cNvCxnSpPr>
            <p:nvPr/>
          </p:nvCxnSpPr>
          <p:spPr>
            <a:xfrm>
              <a:off x="-3993517" y="-122079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線コネクタ 435">
              <a:extLst>
                <a:ext uri="{FF2B5EF4-FFF2-40B4-BE49-F238E27FC236}">
                  <a16:creationId xmlns:a16="http://schemas.microsoft.com/office/drawing/2014/main" id="{E97171BE-505A-40BE-9524-58AD6444D850}"/>
                </a:ext>
              </a:extLst>
            </p:cNvPr>
            <p:cNvCxnSpPr>
              <a:cxnSpLocks/>
              <a:stCxn id="108" idx="9"/>
            </p:cNvCxnSpPr>
            <p:nvPr/>
          </p:nvCxnSpPr>
          <p:spPr>
            <a:xfrm>
              <a:off x="-4697284" y="-457758"/>
              <a:ext cx="0" cy="150550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直線コネクタ 438">
              <a:extLst>
                <a:ext uri="{FF2B5EF4-FFF2-40B4-BE49-F238E27FC236}">
                  <a16:creationId xmlns:a16="http://schemas.microsoft.com/office/drawing/2014/main" id="{AE62565D-0A4F-5250-0307-DAA3178AAC99}"/>
                </a:ext>
              </a:extLst>
            </p:cNvPr>
            <p:cNvCxnSpPr>
              <a:cxnSpLocks/>
              <a:stCxn id="108" idx="3"/>
            </p:cNvCxnSpPr>
            <p:nvPr/>
          </p:nvCxnSpPr>
          <p:spPr>
            <a:xfrm>
              <a:off x="-3289750" y="-457758"/>
              <a:ext cx="0" cy="144456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FBCC885F-B169-BCA0-51EF-3EB87585D346}"/>
                </a:ext>
              </a:extLst>
            </p:cNvPr>
            <p:cNvCxnSpPr>
              <a:cxnSpLocks/>
              <a:stCxn id="108" idx="11"/>
              <a:endCxn id="139" idx="1"/>
            </p:cNvCxnSpPr>
            <p:nvPr/>
          </p:nvCxnSpPr>
          <p:spPr>
            <a:xfrm>
              <a:off x="-4345400" y="-839284"/>
              <a:ext cx="6763" cy="76308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コネクタ 539">
              <a:extLst>
                <a:ext uri="{FF2B5EF4-FFF2-40B4-BE49-F238E27FC236}">
                  <a16:creationId xmlns:a16="http://schemas.microsoft.com/office/drawing/2014/main" id="{32DC733F-7714-C74A-F944-9C116F424218}"/>
                </a:ext>
              </a:extLst>
            </p:cNvPr>
            <p:cNvCxnSpPr>
              <a:cxnSpLocks/>
              <a:stCxn id="108" idx="1"/>
              <a:endCxn id="108" idx="5"/>
            </p:cNvCxnSpPr>
            <p:nvPr/>
          </p:nvCxnSpPr>
          <p:spPr>
            <a:xfrm>
              <a:off x="-3641634" y="-839284"/>
              <a:ext cx="0" cy="76305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6" name="グループ化 715">
            <a:extLst>
              <a:ext uri="{FF2B5EF4-FFF2-40B4-BE49-F238E27FC236}">
                <a16:creationId xmlns:a16="http://schemas.microsoft.com/office/drawing/2014/main" id="{1E9D545B-EB7D-01B4-35E1-CF4C258ED750}"/>
              </a:ext>
            </a:extLst>
          </p:cNvPr>
          <p:cNvGrpSpPr/>
          <p:nvPr/>
        </p:nvGrpSpPr>
        <p:grpSpPr>
          <a:xfrm>
            <a:off x="3792028" y="3934895"/>
            <a:ext cx="2351277" cy="2279635"/>
            <a:chOff x="7954862" y="-881890"/>
            <a:chExt cx="2351277" cy="2279635"/>
          </a:xfrm>
        </p:grpSpPr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E3503938-241C-9294-CC91-7AC153E9C0B5}"/>
                </a:ext>
              </a:extLst>
            </p:cNvPr>
            <p:cNvSpPr/>
            <p:nvPr/>
          </p:nvSpPr>
          <p:spPr>
            <a:xfrm>
              <a:off x="9715500" y="-771355"/>
              <a:ext cx="273673" cy="376067"/>
            </a:xfrm>
            <a:custGeom>
              <a:avLst/>
              <a:gdLst>
                <a:gd name="connsiteX0" fmla="*/ 0 w 273673"/>
                <a:gd name="connsiteY0" fmla="*/ 0 h 376067"/>
                <a:gd name="connsiteX1" fmla="*/ 273673 w 273673"/>
                <a:gd name="connsiteY1" fmla="*/ 0 h 376067"/>
                <a:gd name="connsiteX2" fmla="*/ 273673 w 273673"/>
                <a:gd name="connsiteY2" fmla="*/ 376067 h 376067"/>
                <a:gd name="connsiteX3" fmla="*/ 0 w 273673"/>
                <a:gd name="connsiteY3" fmla="*/ 376067 h 376067"/>
                <a:gd name="connsiteX4" fmla="*/ 0 w 273673"/>
                <a:gd name="connsiteY4" fmla="*/ 0 h 376067"/>
                <a:gd name="connsiteX0" fmla="*/ 0 w 273673"/>
                <a:gd name="connsiteY0" fmla="*/ 42862 h 376067"/>
                <a:gd name="connsiteX1" fmla="*/ 273673 w 273673"/>
                <a:gd name="connsiteY1" fmla="*/ 0 h 376067"/>
                <a:gd name="connsiteX2" fmla="*/ 273673 w 273673"/>
                <a:gd name="connsiteY2" fmla="*/ 376067 h 376067"/>
                <a:gd name="connsiteX3" fmla="*/ 0 w 273673"/>
                <a:gd name="connsiteY3" fmla="*/ 376067 h 376067"/>
                <a:gd name="connsiteX4" fmla="*/ 0 w 273673"/>
                <a:gd name="connsiteY4" fmla="*/ 42862 h 376067"/>
                <a:gd name="connsiteX0" fmla="*/ 2381 w 273673"/>
                <a:gd name="connsiteY0" fmla="*/ 23812 h 376067"/>
                <a:gd name="connsiteX1" fmla="*/ 273673 w 273673"/>
                <a:gd name="connsiteY1" fmla="*/ 0 h 376067"/>
                <a:gd name="connsiteX2" fmla="*/ 273673 w 273673"/>
                <a:gd name="connsiteY2" fmla="*/ 376067 h 376067"/>
                <a:gd name="connsiteX3" fmla="*/ 0 w 273673"/>
                <a:gd name="connsiteY3" fmla="*/ 376067 h 376067"/>
                <a:gd name="connsiteX4" fmla="*/ 2381 w 273673"/>
                <a:gd name="connsiteY4" fmla="*/ 23812 h 37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73" h="376067">
                  <a:moveTo>
                    <a:pt x="2381" y="23812"/>
                  </a:moveTo>
                  <a:lnTo>
                    <a:pt x="273673" y="0"/>
                  </a:lnTo>
                  <a:lnTo>
                    <a:pt x="273673" y="376067"/>
                  </a:lnTo>
                  <a:lnTo>
                    <a:pt x="0" y="376067"/>
                  </a:lnTo>
                  <a:cubicBezTo>
                    <a:pt x="794" y="258649"/>
                    <a:pt x="1587" y="141230"/>
                    <a:pt x="2381" y="2381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003E6C40-0605-B868-1996-C87F1FF7D293}"/>
                </a:ext>
              </a:extLst>
            </p:cNvPr>
            <p:cNvSpPr/>
            <p:nvPr/>
          </p:nvSpPr>
          <p:spPr>
            <a:xfrm>
              <a:off x="8940801" y="-839355"/>
              <a:ext cx="484187" cy="2231024"/>
            </a:xfrm>
            <a:custGeom>
              <a:avLst/>
              <a:gdLst>
                <a:gd name="connsiteX0" fmla="*/ 0 w 484187"/>
                <a:gd name="connsiteY0" fmla="*/ 0 h 2231024"/>
                <a:gd name="connsiteX1" fmla="*/ 373614 w 484187"/>
                <a:gd name="connsiteY1" fmla="*/ 129993 h 2231024"/>
                <a:gd name="connsiteX2" fmla="*/ 484187 w 484187"/>
                <a:gd name="connsiteY2" fmla="*/ 119583 h 2231024"/>
                <a:gd name="connsiteX3" fmla="*/ 484187 w 484187"/>
                <a:gd name="connsiteY3" fmla="*/ 2231024 h 2231024"/>
                <a:gd name="connsiteX4" fmla="*/ 5784 w 484187"/>
                <a:gd name="connsiteY4" fmla="*/ 2064572 h 2231024"/>
                <a:gd name="connsiteX5" fmla="*/ 0 w 484187"/>
                <a:gd name="connsiteY5" fmla="*/ 2065117 h 2231024"/>
                <a:gd name="connsiteX6" fmla="*/ 0 w 484187"/>
                <a:gd name="connsiteY6" fmla="*/ 0 h 223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4187" h="2231024">
                  <a:moveTo>
                    <a:pt x="0" y="0"/>
                  </a:moveTo>
                  <a:lnTo>
                    <a:pt x="373614" y="129993"/>
                  </a:lnTo>
                  <a:lnTo>
                    <a:pt x="484187" y="119583"/>
                  </a:lnTo>
                  <a:lnTo>
                    <a:pt x="484187" y="2231024"/>
                  </a:lnTo>
                  <a:lnTo>
                    <a:pt x="5784" y="2064572"/>
                  </a:lnTo>
                  <a:lnTo>
                    <a:pt x="0" y="2065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4274AF87-B430-714C-E765-87932A34D9D1}"/>
                </a:ext>
              </a:extLst>
            </p:cNvPr>
            <p:cNvSpPr/>
            <p:nvPr/>
          </p:nvSpPr>
          <p:spPr>
            <a:xfrm>
              <a:off x="8271350" y="-363173"/>
              <a:ext cx="669449" cy="1651959"/>
            </a:xfrm>
            <a:custGeom>
              <a:avLst/>
              <a:gdLst>
                <a:gd name="connsiteX0" fmla="*/ 669449 w 675232"/>
                <a:gd name="connsiteY0" fmla="*/ 0 h 1651959"/>
                <a:gd name="connsiteX1" fmla="*/ 669449 w 675232"/>
                <a:gd name="connsiteY1" fmla="*/ 1559230 h 1651959"/>
                <a:gd name="connsiteX2" fmla="*/ 675232 w 675232"/>
                <a:gd name="connsiteY2" fmla="*/ 1588390 h 1651959"/>
                <a:gd name="connsiteX3" fmla="*/ 669449 w 675232"/>
                <a:gd name="connsiteY3" fmla="*/ 1588935 h 1651959"/>
                <a:gd name="connsiteX4" fmla="*/ 669449 w 675232"/>
                <a:gd name="connsiteY4" fmla="*/ 1588936 h 1651959"/>
                <a:gd name="connsiteX5" fmla="*/ 0 w 675232"/>
                <a:gd name="connsiteY5" fmla="*/ 1651959 h 1651959"/>
                <a:gd name="connsiteX6" fmla="*/ 0 w 675232"/>
                <a:gd name="connsiteY6" fmla="*/ 1360617 h 1651959"/>
                <a:gd name="connsiteX7" fmla="*/ 111 w 675232"/>
                <a:gd name="connsiteY7" fmla="*/ 1353485 h 1651959"/>
                <a:gd name="connsiteX8" fmla="*/ 0 w 675232"/>
                <a:gd name="connsiteY8" fmla="*/ 1353446 h 1651959"/>
                <a:gd name="connsiteX9" fmla="*/ 0 w 675232"/>
                <a:gd name="connsiteY9" fmla="*/ 182199 h 1651959"/>
                <a:gd name="connsiteX10" fmla="*/ 669449 w 675232"/>
                <a:gd name="connsiteY10" fmla="*/ 0 h 1651959"/>
                <a:gd name="connsiteX0" fmla="*/ 669449 w 669449"/>
                <a:gd name="connsiteY0" fmla="*/ 0 h 1651959"/>
                <a:gd name="connsiteX1" fmla="*/ 669449 w 669449"/>
                <a:gd name="connsiteY1" fmla="*/ 1559230 h 1651959"/>
                <a:gd name="connsiteX2" fmla="*/ 669449 w 669449"/>
                <a:gd name="connsiteY2" fmla="*/ 1588935 h 1651959"/>
                <a:gd name="connsiteX3" fmla="*/ 669449 w 669449"/>
                <a:gd name="connsiteY3" fmla="*/ 1588936 h 1651959"/>
                <a:gd name="connsiteX4" fmla="*/ 0 w 669449"/>
                <a:gd name="connsiteY4" fmla="*/ 1651959 h 1651959"/>
                <a:gd name="connsiteX5" fmla="*/ 0 w 669449"/>
                <a:gd name="connsiteY5" fmla="*/ 1360617 h 1651959"/>
                <a:gd name="connsiteX6" fmla="*/ 111 w 669449"/>
                <a:gd name="connsiteY6" fmla="*/ 1353485 h 1651959"/>
                <a:gd name="connsiteX7" fmla="*/ 0 w 669449"/>
                <a:gd name="connsiteY7" fmla="*/ 1353446 h 1651959"/>
                <a:gd name="connsiteX8" fmla="*/ 0 w 669449"/>
                <a:gd name="connsiteY8" fmla="*/ 182199 h 1651959"/>
                <a:gd name="connsiteX9" fmla="*/ 669449 w 669449"/>
                <a:gd name="connsiteY9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669449 w 669449"/>
                <a:gd name="connsiteY2" fmla="*/ 1588936 h 1651959"/>
                <a:gd name="connsiteX3" fmla="*/ 0 w 669449"/>
                <a:gd name="connsiteY3" fmla="*/ 1651959 h 1651959"/>
                <a:gd name="connsiteX4" fmla="*/ 0 w 669449"/>
                <a:gd name="connsiteY4" fmla="*/ 1360617 h 1651959"/>
                <a:gd name="connsiteX5" fmla="*/ 111 w 669449"/>
                <a:gd name="connsiteY5" fmla="*/ 1353485 h 1651959"/>
                <a:gd name="connsiteX6" fmla="*/ 0 w 669449"/>
                <a:gd name="connsiteY6" fmla="*/ 1353446 h 1651959"/>
                <a:gd name="connsiteX7" fmla="*/ 0 w 669449"/>
                <a:gd name="connsiteY7" fmla="*/ 182199 h 1651959"/>
                <a:gd name="connsiteX8" fmla="*/ 669449 w 669449"/>
                <a:gd name="connsiteY8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360617 h 1651959"/>
                <a:gd name="connsiteX4" fmla="*/ 111 w 669449"/>
                <a:gd name="connsiteY4" fmla="*/ 1353485 h 1651959"/>
                <a:gd name="connsiteX5" fmla="*/ 0 w 669449"/>
                <a:gd name="connsiteY5" fmla="*/ 1353446 h 1651959"/>
                <a:gd name="connsiteX6" fmla="*/ 0 w 669449"/>
                <a:gd name="connsiteY6" fmla="*/ 182199 h 1651959"/>
                <a:gd name="connsiteX7" fmla="*/ 669449 w 669449"/>
                <a:gd name="connsiteY7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360617 h 1651959"/>
                <a:gd name="connsiteX4" fmla="*/ 111 w 669449"/>
                <a:gd name="connsiteY4" fmla="*/ 1353485 h 1651959"/>
                <a:gd name="connsiteX5" fmla="*/ 0 w 669449"/>
                <a:gd name="connsiteY5" fmla="*/ 182199 h 1651959"/>
                <a:gd name="connsiteX6" fmla="*/ 669449 w 669449"/>
                <a:gd name="connsiteY6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360617 h 1651959"/>
                <a:gd name="connsiteX4" fmla="*/ 0 w 669449"/>
                <a:gd name="connsiteY4" fmla="*/ 182199 h 1651959"/>
                <a:gd name="connsiteX5" fmla="*/ 669449 w 669449"/>
                <a:gd name="connsiteY5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82199 h 1651959"/>
                <a:gd name="connsiteX4" fmla="*/ 669449 w 669449"/>
                <a:gd name="connsiteY4" fmla="*/ 0 h 165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9449" h="1651959">
                  <a:moveTo>
                    <a:pt x="669449" y="0"/>
                  </a:moveTo>
                  <a:lnTo>
                    <a:pt x="669449" y="1588935"/>
                  </a:lnTo>
                  <a:lnTo>
                    <a:pt x="0" y="1651959"/>
                  </a:lnTo>
                  <a:lnTo>
                    <a:pt x="0" y="182199"/>
                  </a:lnTo>
                  <a:lnTo>
                    <a:pt x="6694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122EB310-1431-CAB3-833E-1F846B0D9C56}"/>
                </a:ext>
              </a:extLst>
            </p:cNvPr>
            <p:cNvSpPr/>
            <p:nvPr/>
          </p:nvSpPr>
          <p:spPr>
            <a:xfrm>
              <a:off x="7954862" y="-881890"/>
              <a:ext cx="985939" cy="1872162"/>
            </a:xfrm>
            <a:custGeom>
              <a:avLst/>
              <a:gdLst>
                <a:gd name="connsiteX0" fmla="*/ 863688 w 985939"/>
                <a:gd name="connsiteY0" fmla="*/ 0 h 1872162"/>
                <a:gd name="connsiteX1" fmla="*/ 985939 w 985939"/>
                <a:gd name="connsiteY1" fmla="*/ 42535 h 1872162"/>
                <a:gd name="connsiteX2" fmla="*/ 985939 w 985939"/>
                <a:gd name="connsiteY2" fmla="*/ 518716 h 1872162"/>
                <a:gd name="connsiteX3" fmla="*/ 316490 w 985939"/>
                <a:gd name="connsiteY3" fmla="*/ 700915 h 1872162"/>
                <a:gd name="connsiteX4" fmla="*/ 316490 w 985939"/>
                <a:gd name="connsiteY4" fmla="*/ 1872162 h 1872162"/>
                <a:gd name="connsiteX5" fmla="*/ 0 w 985939"/>
                <a:gd name="connsiteY5" fmla="*/ 1762040 h 1872162"/>
                <a:gd name="connsiteX6" fmla="*/ 0 w 985939"/>
                <a:gd name="connsiteY6" fmla="*/ 300531 h 1872162"/>
                <a:gd name="connsiteX7" fmla="*/ 679767 w 985939"/>
                <a:gd name="connsiteY7" fmla="*/ 236528 h 1872162"/>
                <a:gd name="connsiteX8" fmla="*/ 863688 w 985939"/>
                <a:gd name="connsiteY8" fmla="*/ 0 h 1872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939" h="1872162">
                  <a:moveTo>
                    <a:pt x="863688" y="0"/>
                  </a:moveTo>
                  <a:lnTo>
                    <a:pt x="985939" y="42535"/>
                  </a:lnTo>
                  <a:lnTo>
                    <a:pt x="985939" y="518716"/>
                  </a:lnTo>
                  <a:lnTo>
                    <a:pt x="316490" y="700915"/>
                  </a:lnTo>
                  <a:lnTo>
                    <a:pt x="316490" y="1872162"/>
                  </a:lnTo>
                  <a:lnTo>
                    <a:pt x="0" y="1762040"/>
                  </a:lnTo>
                  <a:lnTo>
                    <a:pt x="0" y="300531"/>
                  </a:lnTo>
                  <a:lnTo>
                    <a:pt x="679767" y="236528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05FC411C-34A5-7627-3184-241538599BB3}"/>
                </a:ext>
              </a:extLst>
            </p:cNvPr>
            <p:cNvSpPr/>
            <p:nvPr/>
          </p:nvSpPr>
          <p:spPr>
            <a:xfrm>
              <a:off x="9629775" y="-773357"/>
              <a:ext cx="676364" cy="1934254"/>
            </a:xfrm>
            <a:custGeom>
              <a:avLst/>
              <a:gdLst>
                <a:gd name="connsiteX0" fmla="*/ 364413 w 676364"/>
                <a:gd name="connsiteY0" fmla="*/ 0 h 1934254"/>
                <a:gd name="connsiteX1" fmla="*/ 180512 w 676364"/>
                <a:gd name="connsiteY1" fmla="*/ 236530 h 1934254"/>
                <a:gd name="connsiteX2" fmla="*/ 676364 w 676364"/>
                <a:gd name="connsiteY2" fmla="*/ 409063 h 1934254"/>
                <a:gd name="connsiteX3" fmla="*/ 676364 w 676364"/>
                <a:gd name="connsiteY3" fmla="*/ 1870572 h 1934254"/>
                <a:gd name="connsiteX4" fmla="*/ 0 w 676364"/>
                <a:gd name="connsiteY4" fmla="*/ 1934254 h 1934254"/>
                <a:gd name="connsiteX5" fmla="*/ 0 w 676364"/>
                <a:gd name="connsiteY5" fmla="*/ 34306 h 1934254"/>
                <a:gd name="connsiteX6" fmla="*/ 364413 w 676364"/>
                <a:gd name="connsiteY6" fmla="*/ 0 h 193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364" h="1934254">
                  <a:moveTo>
                    <a:pt x="364413" y="0"/>
                  </a:moveTo>
                  <a:lnTo>
                    <a:pt x="180512" y="236530"/>
                  </a:lnTo>
                  <a:lnTo>
                    <a:pt x="676364" y="409063"/>
                  </a:lnTo>
                  <a:lnTo>
                    <a:pt x="676364" y="1870572"/>
                  </a:lnTo>
                  <a:lnTo>
                    <a:pt x="0" y="1934254"/>
                  </a:lnTo>
                  <a:lnTo>
                    <a:pt x="0" y="34306"/>
                  </a:lnTo>
                  <a:lnTo>
                    <a:pt x="36441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47B4C2F4-6A91-DE5A-60F1-143D50DA51E8}"/>
                </a:ext>
              </a:extLst>
            </p:cNvPr>
            <p:cNvSpPr/>
            <p:nvPr/>
          </p:nvSpPr>
          <p:spPr>
            <a:xfrm>
              <a:off x="9424988" y="-739051"/>
              <a:ext cx="204787" cy="2136796"/>
            </a:xfrm>
            <a:custGeom>
              <a:avLst/>
              <a:gdLst>
                <a:gd name="connsiteX0" fmla="*/ 204787 w 204787"/>
                <a:gd name="connsiteY0" fmla="*/ 0 h 2136796"/>
                <a:gd name="connsiteX1" fmla="*/ 204787 w 204787"/>
                <a:gd name="connsiteY1" fmla="*/ 1899948 h 2136796"/>
                <a:gd name="connsiteX2" fmla="*/ 201383 w 204787"/>
                <a:gd name="connsiteY2" fmla="*/ 1900268 h 2136796"/>
                <a:gd name="connsiteX3" fmla="*/ 17463 w 204787"/>
                <a:gd name="connsiteY3" fmla="*/ 2136796 h 2136796"/>
                <a:gd name="connsiteX4" fmla="*/ 0 w 204787"/>
                <a:gd name="connsiteY4" fmla="*/ 2130720 h 2136796"/>
                <a:gd name="connsiteX5" fmla="*/ 0 w 204787"/>
                <a:gd name="connsiteY5" fmla="*/ 19279 h 2136796"/>
                <a:gd name="connsiteX6" fmla="*/ 204787 w 204787"/>
                <a:gd name="connsiteY6" fmla="*/ 0 h 213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787" h="2136796">
                  <a:moveTo>
                    <a:pt x="204787" y="0"/>
                  </a:moveTo>
                  <a:lnTo>
                    <a:pt x="204787" y="1899948"/>
                  </a:lnTo>
                  <a:lnTo>
                    <a:pt x="201383" y="1900268"/>
                  </a:lnTo>
                  <a:lnTo>
                    <a:pt x="17463" y="2136796"/>
                  </a:lnTo>
                  <a:lnTo>
                    <a:pt x="0" y="2130720"/>
                  </a:lnTo>
                  <a:lnTo>
                    <a:pt x="0" y="19279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9E5796E-1812-8A1F-60B3-FBD29B45230A}"/>
                </a:ext>
              </a:extLst>
            </p:cNvPr>
            <p:cNvSpPr/>
            <p:nvPr/>
          </p:nvSpPr>
          <p:spPr>
            <a:xfrm>
              <a:off x="7954862" y="-881890"/>
              <a:ext cx="2351277" cy="818126"/>
            </a:xfrm>
            <a:custGeom>
              <a:avLst/>
              <a:gdLst>
                <a:gd name="connsiteX0" fmla="*/ 863688 w 2351277"/>
                <a:gd name="connsiteY0" fmla="*/ 0 h 2328432"/>
                <a:gd name="connsiteX1" fmla="*/ 1359553 w 2351277"/>
                <a:gd name="connsiteY1" fmla="*/ 491024 h 2328432"/>
                <a:gd name="connsiteX2" fmla="*/ 2039326 w 2351277"/>
                <a:gd name="connsiteY2" fmla="*/ 308891 h 2328432"/>
                <a:gd name="connsiteX3" fmla="*/ 1855425 w 2351277"/>
                <a:gd name="connsiteY3" fmla="*/ 982068 h 2328432"/>
                <a:gd name="connsiteX4" fmla="*/ 2351277 w 2351277"/>
                <a:gd name="connsiteY4" fmla="*/ 1473107 h 2328432"/>
                <a:gd name="connsiteX5" fmla="*/ 1671509 w 2351277"/>
                <a:gd name="connsiteY5" fmla="*/ 1655260 h 2328432"/>
                <a:gd name="connsiteX6" fmla="*/ 1487589 w 2351277"/>
                <a:gd name="connsiteY6" fmla="*/ 2328432 h 2328432"/>
                <a:gd name="connsiteX7" fmla="*/ 991723 w 2351277"/>
                <a:gd name="connsiteY7" fmla="*/ 1837408 h 2328432"/>
                <a:gd name="connsiteX8" fmla="*/ 311950 w 2351277"/>
                <a:gd name="connsiteY8" fmla="*/ 2019542 h 2328432"/>
                <a:gd name="connsiteX9" fmla="*/ 495852 w 2351277"/>
                <a:gd name="connsiteY9" fmla="*/ 1346364 h 2328432"/>
                <a:gd name="connsiteX10" fmla="*/ 0 w 2351277"/>
                <a:gd name="connsiteY10" fmla="*/ 855327 h 2328432"/>
                <a:gd name="connsiteX11" fmla="*/ 679767 w 2351277"/>
                <a:gd name="connsiteY11" fmla="*/ 673172 h 2328432"/>
                <a:gd name="connsiteX12" fmla="*/ 863688 w 2351277"/>
                <a:gd name="connsiteY12" fmla="*/ 0 h 232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1277" h="2328432">
                  <a:moveTo>
                    <a:pt x="863688" y="0"/>
                  </a:moveTo>
                  <a:lnTo>
                    <a:pt x="1359553" y="491024"/>
                  </a:lnTo>
                  <a:lnTo>
                    <a:pt x="2039326" y="308891"/>
                  </a:lnTo>
                  <a:lnTo>
                    <a:pt x="1855425" y="982068"/>
                  </a:lnTo>
                  <a:lnTo>
                    <a:pt x="2351277" y="1473107"/>
                  </a:lnTo>
                  <a:lnTo>
                    <a:pt x="1671509" y="1655260"/>
                  </a:lnTo>
                  <a:lnTo>
                    <a:pt x="1487589" y="2328432"/>
                  </a:lnTo>
                  <a:lnTo>
                    <a:pt x="991723" y="1837408"/>
                  </a:lnTo>
                  <a:lnTo>
                    <a:pt x="311950" y="2019542"/>
                  </a:lnTo>
                  <a:lnTo>
                    <a:pt x="495852" y="1346364"/>
                  </a:lnTo>
                  <a:lnTo>
                    <a:pt x="0" y="855327"/>
                  </a:lnTo>
                  <a:lnTo>
                    <a:pt x="679767" y="673172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574D9503-9912-0312-D034-463618038D58}"/>
                </a:ext>
              </a:extLst>
            </p:cNvPr>
            <p:cNvSpPr/>
            <p:nvPr/>
          </p:nvSpPr>
          <p:spPr>
            <a:xfrm>
              <a:off x="7954862" y="579619"/>
              <a:ext cx="2351277" cy="818126"/>
            </a:xfrm>
            <a:custGeom>
              <a:avLst/>
              <a:gdLst>
                <a:gd name="connsiteX0" fmla="*/ 863688 w 2351277"/>
                <a:gd name="connsiteY0" fmla="*/ 0 h 2328432"/>
                <a:gd name="connsiteX1" fmla="*/ 1359553 w 2351277"/>
                <a:gd name="connsiteY1" fmla="*/ 491024 h 2328432"/>
                <a:gd name="connsiteX2" fmla="*/ 2039326 w 2351277"/>
                <a:gd name="connsiteY2" fmla="*/ 308891 h 2328432"/>
                <a:gd name="connsiteX3" fmla="*/ 1855425 w 2351277"/>
                <a:gd name="connsiteY3" fmla="*/ 982068 h 2328432"/>
                <a:gd name="connsiteX4" fmla="*/ 2351277 w 2351277"/>
                <a:gd name="connsiteY4" fmla="*/ 1473107 h 2328432"/>
                <a:gd name="connsiteX5" fmla="*/ 1671509 w 2351277"/>
                <a:gd name="connsiteY5" fmla="*/ 1655260 h 2328432"/>
                <a:gd name="connsiteX6" fmla="*/ 1487589 w 2351277"/>
                <a:gd name="connsiteY6" fmla="*/ 2328432 h 2328432"/>
                <a:gd name="connsiteX7" fmla="*/ 991723 w 2351277"/>
                <a:gd name="connsiteY7" fmla="*/ 1837408 h 2328432"/>
                <a:gd name="connsiteX8" fmla="*/ 311950 w 2351277"/>
                <a:gd name="connsiteY8" fmla="*/ 2019542 h 2328432"/>
                <a:gd name="connsiteX9" fmla="*/ 495852 w 2351277"/>
                <a:gd name="connsiteY9" fmla="*/ 1346364 h 2328432"/>
                <a:gd name="connsiteX10" fmla="*/ 0 w 2351277"/>
                <a:gd name="connsiteY10" fmla="*/ 855327 h 2328432"/>
                <a:gd name="connsiteX11" fmla="*/ 679767 w 2351277"/>
                <a:gd name="connsiteY11" fmla="*/ 673172 h 2328432"/>
                <a:gd name="connsiteX12" fmla="*/ 863688 w 2351277"/>
                <a:gd name="connsiteY12" fmla="*/ 0 h 232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1277" h="2328432">
                  <a:moveTo>
                    <a:pt x="863688" y="0"/>
                  </a:moveTo>
                  <a:lnTo>
                    <a:pt x="1359553" y="491024"/>
                  </a:lnTo>
                  <a:lnTo>
                    <a:pt x="2039326" y="308891"/>
                  </a:lnTo>
                  <a:lnTo>
                    <a:pt x="1855425" y="982068"/>
                  </a:lnTo>
                  <a:lnTo>
                    <a:pt x="2351277" y="1473107"/>
                  </a:lnTo>
                  <a:lnTo>
                    <a:pt x="1671509" y="1655260"/>
                  </a:lnTo>
                  <a:lnTo>
                    <a:pt x="1487589" y="2328432"/>
                  </a:lnTo>
                  <a:lnTo>
                    <a:pt x="991723" y="1837408"/>
                  </a:lnTo>
                  <a:lnTo>
                    <a:pt x="311950" y="2019542"/>
                  </a:lnTo>
                  <a:lnTo>
                    <a:pt x="495852" y="1346364"/>
                  </a:lnTo>
                  <a:lnTo>
                    <a:pt x="0" y="855327"/>
                  </a:lnTo>
                  <a:lnTo>
                    <a:pt x="679767" y="673172"/>
                  </a:lnTo>
                  <a:lnTo>
                    <a:pt x="86368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53" name="直線コネクタ 652">
              <a:extLst>
                <a:ext uri="{FF2B5EF4-FFF2-40B4-BE49-F238E27FC236}">
                  <a16:creationId xmlns:a16="http://schemas.microsoft.com/office/drawing/2014/main" id="{10BE1415-EFAC-DA57-0C37-503AEBF80AD1}"/>
                </a:ext>
              </a:extLst>
            </p:cNvPr>
            <p:cNvCxnSpPr>
              <a:cxnSpLocks/>
              <a:stCxn id="119" idx="0"/>
            </p:cNvCxnSpPr>
            <p:nvPr/>
          </p:nvCxnSpPr>
          <p:spPr>
            <a:xfrm>
              <a:off x="8818550" y="-881890"/>
              <a:ext cx="0" cy="145339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線コネクタ 655">
              <a:extLst>
                <a:ext uri="{FF2B5EF4-FFF2-40B4-BE49-F238E27FC236}">
                  <a16:creationId xmlns:a16="http://schemas.microsoft.com/office/drawing/2014/main" id="{F9A88A6C-AAAF-A29E-462D-3B2352B7D092}"/>
                </a:ext>
              </a:extLst>
            </p:cNvPr>
            <p:cNvCxnSpPr>
              <a:cxnSpLocks/>
              <a:stCxn id="119" idx="11"/>
              <a:endCxn id="426" idx="11"/>
            </p:cNvCxnSpPr>
            <p:nvPr/>
          </p:nvCxnSpPr>
          <p:spPr>
            <a:xfrm>
              <a:off x="8634629" y="-645362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線コネクタ 658">
              <a:extLst>
                <a:ext uri="{FF2B5EF4-FFF2-40B4-BE49-F238E27FC236}">
                  <a16:creationId xmlns:a16="http://schemas.microsoft.com/office/drawing/2014/main" id="{153E4BDC-1E9C-D2A5-1A84-CB67D256F88D}"/>
                </a:ext>
              </a:extLst>
            </p:cNvPr>
            <p:cNvCxnSpPr>
              <a:cxnSpLocks/>
              <a:stCxn id="119" idx="1"/>
              <a:endCxn id="426" idx="1"/>
            </p:cNvCxnSpPr>
            <p:nvPr/>
          </p:nvCxnSpPr>
          <p:spPr>
            <a:xfrm>
              <a:off x="9314415" y="-709362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線コネクタ 661">
              <a:extLst>
                <a:ext uri="{FF2B5EF4-FFF2-40B4-BE49-F238E27FC236}">
                  <a16:creationId xmlns:a16="http://schemas.microsoft.com/office/drawing/2014/main" id="{F25E7EB5-84D4-8B68-DEBE-B7E5BEBA7710}"/>
                </a:ext>
              </a:extLst>
            </p:cNvPr>
            <p:cNvCxnSpPr>
              <a:cxnSpLocks/>
              <a:stCxn id="119" idx="3"/>
              <a:endCxn id="426" idx="3"/>
            </p:cNvCxnSpPr>
            <p:nvPr/>
          </p:nvCxnSpPr>
          <p:spPr>
            <a:xfrm>
              <a:off x="9810287" y="-53682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線コネクタ 665">
              <a:extLst>
                <a:ext uri="{FF2B5EF4-FFF2-40B4-BE49-F238E27FC236}">
                  <a16:creationId xmlns:a16="http://schemas.microsoft.com/office/drawing/2014/main" id="{3C23AF50-8FCA-67B7-1125-0D8850175752}"/>
                </a:ext>
              </a:extLst>
            </p:cNvPr>
            <p:cNvCxnSpPr>
              <a:cxnSpLocks/>
              <a:endCxn id="426" idx="2"/>
            </p:cNvCxnSpPr>
            <p:nvPr/>
          </p:nvCxnSpPr>
          <p:spPr>
            <a:xfrm>
              <a:off x="9989173" y="-471488"/>
              <a:ext cx="5015" cy="115964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線コネクタ 669">
              <a:extLst>
                <a:ext uri="{FF2B5EF4-FFF2-40B4-BE49-F238E27FC236}">
                  <a16:creationId xmlns:a16="http://schemas.microsoft.com/office/drawing/2014/main" id="{FCA72DCF-216B-5EBA-9E7E-EC2130909E5A}"/>
                </a:ext>
              </a:extLst>
            </p:cNvPr>
            <p:cNvCxnSpPr>
              <a:cxnSpLocks/>
              <a:stCxn id="119" idx="9"/>
              <a:endCxn id="426" idx="9"/>
            </p:cNvCxnSpPr>
            <p:nvPr/>
          </p:nvCxnSpPr>
          <p:spPr>
            <a:xfrm>
              <a:off x="8450714" y="-40882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" name="グループ化 716">
            <a:extLst>
              <a:ext uri="{FF2B5EF4-FFF2-40B4-BE49-F238E27FC236}">
                <a16:creationId xmlns:a16="http://schemas.microsoft.com/office/drawing/2014/main" id="{DAA63F15-6C7B-645A-4D5E-4DA91C5B3C89}"/>
              </a:ext>
            </a:extLst>
          </p:cNvPr>
          <p:cNvGrpSpPr/>
          <p:nvPr/>
        </p:nvGrpSpPr>
        <p:grpSpPr>
          <a:xfrm>
            <a:off x="6770270" y="3935027"/>
            <a:ext cx="2345155" cy="2285512"/>
            <a:chOff x="11114079" y="-881758"/>
            <a:chExt cx="2345155" cy="2285512"/>
          </a:xfrm>
        </p:grpSpPr>
        <p:sp>
          <p:nvSpPr>
            <p:cNvPr id="307" name="平行四辺形 306">
              <a:extLst>
                <a:ext uri="{FF2B5EF4-FFF2-40B4-BE49-F238E27FC236}">
                  <a16:creationId xmlns:a16="http://schemas.microsoft.com/office/drawing/2014/main" id="{AE9763BF-451C-3B08-7456-D072DB205904}"/>
                </a:ext>
              </a:extLst>
            </p:cNvPr>
            <p:cNvSpPr/>
            <p:nvPr/>
          </p:nvSpPr>
          <p:spPr>
            <a:xfrm rot="16200000">
              <a:off x="11366908" y="-701460"/>
              <a:ext cx="404924" cy="271645"/>
            </a:xfrm>
            <a:prstGeom prst="parallelogram">
              <a:avLst>
                <a:gd name="adj" fmla="val 1097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230E8283-F3CA-4B61-DEA1-44B816DF4F93}"/>
                </a:ext>
              </a:extLst>
            </p:cNvPr>
            <p:cNvSpPr/>
            <p:nvPr/>
          </p:nvSpPr>
          <p:spPr>
            <a:xfrm>
              <a:off x="11787189" y="-736647"/>
              <a:ext cx="171450" cy="2130097"/>
            </a:xfrm>
            <a:custGeom>
              <a:avLst/>
              <a:gdLst>
                <a:gd name="connsiteX0" fmla="*/ 0 w 171450"/>
                <a:gd name="connsiteY0" fmla="*/ 0 h 2130097"/>
                <a:gd name="connsiteX1" fmla="*/ 171450 w 171450"/>
                <a:gd name="connsiteY1" fmla="*/ 15825 h 2130097"/>
                <a:gd name="connsiteX2" fmla="*/ 171450 w 171450"/>
                <a:gd name="connsiteY2" fmla="*/ 2130097 h 2130097"/>
                <a:gd name="connsiteX3" fmla="*/ 1829 w 171450"/>
                <a:gd name="connsiteY3" fmla="*/ 1903252 h 2130097"/>
                <a:gd name="connsiteX4" fmla="*/ 0 w 171450"/>
                <a:gd name="connsiteY4" fmla="*/ 1903083 h 2130097"/>
                <a:gd name="connsiteX5" fmla="*/ 0 w 171450"/>
                <a:gd name="connsiteY5" fmla="*/ 0 h 213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2130097">
                  <a:moveTo>
                    <a:pt x="0" y="0"/>
                  </a:moveTo>
                  <a:lnTo>
                    <a:pt x="171450" y="15825"/>
                  </a:lnTo>
                  <a:lnTo>
                    <a:pt x="171450" y="2130097"/>
                  </a:lnTo>
                  <a:lnTo>
                    <a:pt x="1829" y="1903252"/>
                  </a:lnTo>
                  <a:lnTo>
                    <a:pt x="0" y="19030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4DC71CA0-1784-E837-0CCF-F16BDFBC5BE6}"/>
                </a:ext>
              </a:extLst>
            </p:cNvPr>
            <p:cNvSpPr/>
            <p:nvPr/>
          </p:nvSpPr>
          <p:spPr>
            <a:xfrm>
              <a:off x="11958639" y="-828547"/>
              <a:ext cx="496886" cy="2232301"/>
            </a:xfrm>
            <a:custGeom>
              <a:avLst/>
              <a:gdLst>
                <a:gd name="connsiteX0" fmla="*/ 496886 w 496886"/>
                <a:gd name="connsiteY0" fmla="*/ 0 h 2232301"/>
                <a:gd name="connsiteX1" fmla="*/ 496886 w 496886"/>
                <a:gd name="connsiteY1" fmla="*/ 2060427 h 2232301"/>
                <a:gd name="connsiteX2" fmla="*/ 7705 w 496886"/>
                <a:gd name="connsiteY2" fmla="*/ 2232301 h 2232301"/>
                <a:gd name="connsiteX3" fmla="*/ 0 w 496886"/>
                <a:gd name="connsiteY3" fmla="*/ 2221997 h 2232301"/>
                <a:gd name="connsiteX4" fmla="*/ 0 w 496886"/>
                <a:gd name="connsiteY4" fmla="*/ 107725 h 2232301"/>
                <a:gd name="connsiteX5" fmla="*/ 150696 w 496886"/>
                <a:gd name="connsiteY5" fmla="*/ 121635 h 2232301"/>
                <a:gd name="connsiteX6" fmla="*/ 496886 w 496886"/>
                <a:gd name="connsiteY6" fmla="*/ 0 h 223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886" h="2232301">
                  <a:moveTo>
                    <a:pt x="496886" y="0"/>
                  </a:moveTo>
                  <a:lnTo>
                    <a:pt x="496886" y="2060427"/>
                  </a:lnTo>
                  <a:lnTo>
                    <a:pt x="7705" y="2232301"/>
                  </a:lnTo>
                  <a:lnTo>
                    <a:pt x="0" y="2221997"/>
                  </a:lnTo>
                  <a:lnTo>
                    <a:pt x="0" y="107725"/>
                  </a:lnTo>
                  <a:lnTo>
                    <a:pt x="150696" y="121635"/>
                  </a:lnTo>
                  <a:lnTo>
                    <a:pt x="49688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8FFC0575-BE2A-90E9-0D67-6F2C86455FB6}"/>
                </a:ext>
              </a:extLst>
            </p:cNvPr>
            <p:cNvSpPr/>
            <p:nvPr/>
          </p:nvSpPr>
          <p:spPr>
            <a:xfrm>
              <a:off x="12455525" y="-237501"/>
              <a:ext cx="679450" cy="1528345"/>
            </a:xfrm>
            <a:custGeom>
              <a:avLst/>
              <a:gdLst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230644 h 1528345"/>
                <a:gd name="connsiteX3" fmla="*/ 678148 w 679450"/>
                <a:gd name="connsiteY3" fmla="*/ 1231101 h 1528345"/>
                <a:gd name="connsiteX4" fmla="*/ 679450 w 679450"/>
                <a:gd name="connsiteY4" fmla="*/ 1304936 h 1528345"/>
                <a:gd name="connsiteX5" fmla="*/ 679450 w 679450"/>
                <a:gd name="connsiteY5" fmla="*/ 1528345 h 1528345"/>
                <a:gd name="connsiteX6" fmla="*/ 8452 w 679450"/>
                <a:gd name="connsiteY6" fmla="*/ 1466411 h 1528345"/>
                <a:gd name="connsiteX7" fmla="*/ 0 w 679450"/>
                <a:gd name="connsiteY7" fmla="*/ 1469381 h 1528345"/>
                <a:gd name="connsiteX8" fmla="*/ 0 w 679450"/>
                <a:gd name="connsiteY8" fmla="*/ 0 h 1528345"/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230644 h 1528345"/>
                <a:gd name="connsiteX3" fmla="*/ 678148 w 679450"/>
                <a:gd name="connsiteY3" fmla="*/ 1231101 h 1528345"/>
                <a:gd name="connsiteX4" fmla="*/ 679450 w 679450"/>
                <a:gd name="connsiteY4" fmla="*/ 1528345 h 1528345"/>
                <a:gd name="connsiteX5" fmla="*/ 8452 w 679450"/>
                <a:gd name="connsiteY5" fmla="*/ 1466411 h 1528345"/>
                <a:gd name="connsiteX6" fmla="*/ 0 w 679450"/>
                <a:gd name="connsiteY6" fmla="*/ 1469381 h 1528345"/>
                <a:gd name="connsiteX7" fmla="*/ 0 w 679450"/>
                <a:gd name="connsiteY7" fmla="*/ 0 h 1528345"/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230644 h 1528345"/>
                <a:gd name="connsiteX3" fmla="*/ 679450 w 679450"/>
                <a:gd name="connsiteY3" fmla="*/ 1528345 h 1528345"/>
                <a:gd name="connsiteX4" fmla="*/ 8452 w 679450"/>
                <a:gd name="connsiteY4" fmla="*/ 1466411 h 1528345"/>
                <a:gd name="connsiteX5" fmla="*/ 0 w 679450"/>
                <a:gd name="connsiteY5" fmla="*/ 1469381 h 1528345"/>
                <a:gd name="connsiteX6" fmla="*/ 0 w 679450"/>
                <a:gd name="connsiteY6" fmla="*/ 0 h 1528345"/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528345 h 1528345"/>
                <a:gd name="connsiteX3" fmla="*/ 8452 w 679450"/>
                <a:gd name="connsiteY3" fmla="*/ 1466411 h 1528345"/>
                <a:gd name="connsiteX4" fmla="*/ 0 w 679450"/>
                <a:gd name="connsiteY4" fmla="*/ 1469381 h 1528345"/>
                <a:gd name="connsiteX5" fmla="*/ 0 w 679450"/>
                <a:gd name="connsiteY5" fmla="*/ 0 h 1528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9450" h="1528345">
                  <a:moveTo>
                    <a:pt x="0" y="0"/>
                  </a:moveTo>
                  <a:lnTo>
                    <a:pt x="679450" y="59732"/>
                  </a:lnTo>
                  <a:lnTo>
                    <a:pt x="679450" y="1528345"/>
                  </a:lnTo>
                  <a:lnTo>
                    <a:pt x="8452" y="1466411"/>
                  </a:lnTo>
                  <a:lnTo>
                    <a:pt x="0" y="1469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910947F9-5F56-08BD-C607-BA7AC8A0A052}"/>
                </a:ext>
              </a:extLst>
            </p:cNvPr>
            <p:cNvSpPr/>
            <p:nvPr/>
          </p:nvSpPr>
          <p:spPr>
            <a:xfrm>
              <a:off x="12455525" y="-881757"/>
              <a:ext cx="1003709" cy="1874900"/>
            </a:xfrm>
            <a:custGeom>
              <a:avLst/>
              <a:gdLst>
                <a:gd name="connsiteX0" fmla="*/ 151444 w 1003709"/>
                <a:gd name="connsiteY0" fmla="*/ 0 h 1874900"/>
                <a:gd name="connsiteX1" fmla="*/ 328769 w 1003709"/>
                <a:gd name="connsiteY1" fmla="*/ 237149 h 1874900"/>
                <a:gd name="connsiteX2" fmla="*/ 1003709 w 1003709"/>
                <a:gd name="connsiteY2" fmla="*/ 299455 h 1874900"/>
                <a:gd name="connsiteX3" fmla="*/ 1003709 w 1003709"/>
                <a:gd name="connsiteY3" fmla="*/ 1760964 h 1874900"/>
                <a:gd name="connsiteX4" fmla="*/ 679450 w 1003709"/>
                <a:gd name="connsiteY4" fmla="*/ 1874900 h 1874900"/>
                <a:gd name="connsiteX5" fmla="*/ 679450 w 1003709"/>
                <a:gd name="connsiteY5" fmla="*/ 703988 h 1874900"/>
                <a:gd name="connsiteX6" fmla="*/ 0 w 1003709"/>
                <a:gd name="connsiteY6" fmla="*/ 644256 h 1874900"/>
                <a:gd name="connsiteX7" fmla="*/ 0 w 1003709"/>
                <a:gd name="connsiteY7" fmla="*/ 53210 h 1874900"/>
                <a:gd name="connsiteX8" fmla="*/ 151444 w 1003709"/>
                <a:gd name="connsiteY8" fmla="*/ 0 h 18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3709" h="1874900">
                  <a:moveTo>
                    <a:pt x="151444" y="0"/>
                  </a:moveTo>
                  <a:lnTo>
                    <a:pt x="328769" y="237149"/>
                  </a:lnTo>
                  <a:lnTo>
                    <a:pt x="1003709" y="299455"/>
                  </a:lnTo>
                  <a:lnTo>
                    <a:pt x="1003709" y="1760964"/>
                  </a:lnTo>
                  <a:lnTo>
                    <a:pt x="679450" y="1874900"/>
                  </a:lnTo>
                  <a:lnTo>
                    <a:pt x="679450" y="703988"/>
                  </a:lnTo>
                  <a:lnTo>
                    <a:pt x="0" y="644256"/>
                  </a:lnTo>
                  <a:lnTo>
                    <a:pt x="0" y="53210"/>
                  </a:lnTo>
                  <a:lnTo>
                    <a:pt x="15144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F9E9DF72-9ECF-6FE8-F929-23ACA6B62371}"/>
                </a:ext>
              </a:extLst>
            </p:cNvPr>
            <p:cNvSpPr/>
            <p:nvPr/>
          </p:nvSpPr>
          <p:spPr>
            <a:xfrm>
              <a:off x="11114079" y="-769211"/>
              <a:ext cx="673110" cy="1935647"/>
            </a:xfrm>
            <a:custGeom>
              <a:avLst/>
              <a:gdLst>
                <a:gd name="connsiteX0" fmla="*/ 320312 w 673110"/>
                <a:gd name="connsiteY0" fmla="*/ 0 h 1935647"/>
                <a:gd name="connsiteX1" fmla="*/ 673110 w 673110"/>
                <a:gd name="connsiteY1" fmla="*/ 32564 h 1935647"/>
                <a:gd name="connsiteX2" fmla="*/ 673110 w 673110"/>
                <a:gd name="connsiteY2" fmla="*/ 1935647 h 1935647"/>
                <a:gd name="connsiteX3" fmla="*/ 0 w 673110"/>
                <a:gd name="connsiteY3" fmla="*/ 1873511 h 1935647"/>
                <a:gd name="connsiteX4" fmla="*/ 0 w 673110"/>
                <a:gd name="connsiteY4" fmla="*/ 412001 h 1935647"/>
                <a:gd name="connsiteX5" fmla="*/ 497618 w 673110"/>
                <a:gd name="connsiteY5" fmla="*/ 237151 h 1935647"/>
                <a:gd name="connsiteX6" fmla="*/ 320312 w 673110"/>
                <a:gd name="connsiteY6" fmla="*/ 0 h 193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3110" h="1935647">
                  <a:moveTo>
                    <a:pt x="320312" y="0"/>
                  </a:moveTo>
                  <a:lnTo>
                    <a:pt x="673110" y="32564"/>
                  </a:lnTo>
                  <a:lnTo>
                    <a:pt x="673110" y="1935647"/>
                  </a:lnTo>
                  <a:lnTo>
                    <a:pt x="0" y="1873511"/>
                  </a:lnTo>
                  <a:lnTo>
                    <a:pt x="0" y="412001"/>
                  </a:lnTo>
                  <a:lnTo>
                    <a:pt x="497618" y="237151"/>
                  </a:lnTo>
                  <a:lnTo>
                    <a:pt x="32031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919FAE0-737C-CE6D-3F02-4549F04FBEB4}"/>
                </a:ext>
              </a:extLst>
            </p:cNvPr>
            <p:cNvSpPr/>
            <p:nvPr/>
          </p:nvSpPr>
          <p:spPr>
            <a:xfrm>
              <a:off x="11114079" y="-881758"/>
              <a:ext cx="2345155" cy="824002"/>
            </a:xfrm>
            <a:custGeom>
              <a:avLst/>
              <a:gdLst>
                <a:gd name="connsiteX0" fmla="*/ 1492890 w 2345155"/>
                <a:gd name="connsiteY0" fmla="*/ 0 h 2345155"/>
                <a:gd name="connsiteX1" fmla="*/ 1670215 w 2345155"/>
                <a:gd name="connsiteY1" fmla="*/ 674939 h 2345155"/>
                <a:gd name="connsiteX2" fmla="*/ 2345155 w 2345155"/>
                <a:gd name="connsiteY2" fmla="*/ 852265 h 2345155"/>
                <a:gd name="connsiteX3" fmla="*/ 1847536 w 2345155"/>
                <a:gd name="connsiteY3" fmla="*/ 1349898 h 2345155"/>
                <a:gd name="connsiteX4" fmla="*/ 2024842 w 2345155"/>
                <a:gd name="connsiteY4" fmla="*/ 2024842 h 2345155"/>
                <a:gd name="connsiteX5" fmla="*/ 1349898 w 2345155"/>
                <a:gd name="connsiteY5" fmla="*/ 1847536 h 2345155"/>
                <a:gd name="connsiteX6" fmla="*/ 852265 w 2345155"/>
                <a:gd name="connsiteY6" fmla="*/ 2345155 h 2345155"/>
                <a:gd name="connsiteX7" fmla="*/ 674939 w 2345155"/>
                <a:gd name="connsiteY7" fmla="*/ 1670216 h 2345155"/>
                <a:gd name="connsiteX8" fmla="*/ 0 w 2345155"/>
                <a:gd name="connsiteY8" fmla="*/ 1492890 h 2345155"/>
                <a:gd name="connsiteX9" fmla="*/ 497618 w 2345155"/>
                <a:gd name="connsiteY9" fmla="*/ 995256 h 2345155"/>
                <a:gd name="connsiteX10" fmla="*/ 320312 w 2345155"/>
                <a:gd name="connsiteY10" fmla="*/ 320312 h 2345155"/>
                <a:gd name="connsiteX11" fmla="*/ 995256 w 2345155"/>
                <a:gd name="connsiteY11" fmla="*/ 497618 h 2345155"/>
                <a:gd name="connsiteX12" fmla="*/ 1492890 w 2345155"/>
                <a:gd name="connsiteY12" fmla="*/ 0 h 234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155" h="2345155">
                  <a:moveTo>
                    <a:pt x="1492890" y="0"/>
                  </a:moveTo>
                  <a:lnTo>
                    <a:pt x="1670215" y="674939"/>
                  </a:lnTo>
                  <a:lnTo>
                    <a:pt x="2345155" y="852265"/>
                  </a:lnTo>
                  <a:lnTo>
                    <a:pt x="1847536" y="1349898"/>
                  </a:lnTo>
                  <a:lnTo>
                    <a:pt x="2024842" y="2024842"/>
                  </a:lnTo>
                  <a:lnTo>
                    <a:pt x="1349898" y="1847536"/>
                  </a:lnTo>
                  <a:lnTo>
                    <a:pt x="852265" y="2345155"/>
                  </a:lnTo>
                  <a:lnTo>
                    <a:pt x="674939" y="1670216"/>
                  </a:lnTo>
                  <a:lnTo>
                    <a:pt x="0" y="1492890"/>
                  </a:lnTo>
                  <a:lnTo>
                    <a:pt x="497618" y="995256"/>
                  </a:lnTo>
                  <a:lnTo>
                    <a:pt x="320312" y="320312"/>
                  </a:lnTo>
                  <a:lnTo>
                    <a:pt x="995256" y="497618"/>
                  </a:lnTo>
                  <a:lnTo>
                    <a:pt x="14928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BEF2B3BF-0F1C-9B2E-592A-426841842A22}"/>
                </a:ext>
              </a:extLst>
            </p:cNvPr>
            <p:cNvSpPr/>
            <p:nvPr/>
          </p:nvSpPr>
          <p:spPr>
            <a:xfrm>
              <a:off x="11114079" y="579751"/>
              <a:ext cx="2345155" cy="824002"/>
            </a:xfrm>
            <a:custGeom>
              <a:avLst/>
              <a:gdLst>
                <a:gd name="connsiteX0" fmla="*/ 1492890 w 2345155"/>
                <a:gd name="connsiteY0" fmla="*/ 0 h 2345155"/>
                <a:gd name="connsiteX1" fmla="*/ 1670215 w 2345155"/>
                <a:gd name="connsiteY1" fmla="*/ 674939 h 2345155"/>
                <a:gd name="connsiteX2" fmla="*/ 2345155 w 2345155"/>
                <a:gd name="connsiteY2" fmla="*/ 852265 h 2345155"/>
                <a:gd name="connsiteX3" fmla="*/ 1847536 w 2345155"/>
                <a:gd name="connsiteY3" fmla="*/ 1349898 h 2345155"/>
                <a:gd name="connsiteX4" fmla="*/ 2024842 w 2345155"/>
                <a:gd name="connsiteY4" fmla="*/ 2024842 h 2345155"/>
                <a:gd name="connsiteX5" fmla="*/ 1349898 w 2345155"/>
                <a:gd name="connsiteY5" fmla="*/ 1847536 h 2345155"/>
                <a:gd name="connsiteX6" fmla="*/ 852265 w 2345155"/>
                <a:gd name="connsiteY6" fmla="*/ 2345155 h 2345155"/>
                <a:gd name="connsiteX7" fmla="*/ 674939 w 2345155"/>
                <a:gd name="connsiteY7" fmla="*/ 1670216 h 2345155"/>
                <a:gd name="connsiteX8" fmla="*/ 0 w 2345155"/>
                <a:gd name="connsiteY8" fmla="*/ 1492890 h 2345155"/>
                <a:gd name="connsiteX9" fmla="*/ 497618 w 2345155"/>
                <a:gd name="connsiteY9" fmla="*/ 995256 h 2345155"/>
                <a:gd name="connsiteX10" fmla="*/ 320312 w 2345155"/>
                <a:gd name="connsiteY10" fmla="*/ 320312 h 2345155"/>
                <a:gd name="connsiteX11" fmla="*/ 995256 w 2345155"/>
                <a:gd name="connsiteY11" fmla="*/ 497618 h 2345155"/>
                <a:gd name="connsiteX12" fmla="*/ 1492890 w 2345155"/>
                <a:gd name="connsiteY12" fmla="*/ 0 h 234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155" h="2345155">
                  <a:moveTo>
                    <a:pt x="1492890" y="0"/>
                  </a:moveTo>
                  <a:lnTo>
                    <a:pt x="1670215" y="674939"/>
                  </a:lnTo>
                  <a:lnTo>
                    <a:pt x="2345155" y="852265"/>
                  </a:lnTo>
                  <a:lnTo>
                    <a:pt x="1847536" y="1349898"/>
                  </a:lnTo>
                  <a:lnTo>
                    <a:pt x="2024842" y="2024842"/>
                  </a:lnTo>
                  <a:lnTo>
                    <a:pt x="1349898" y="1847536"/>
                  </a:lnTo>
                  <a:lnTo>
                    <a:pt x="852265" y="2345155"/>
                  </a:lnTo>
                  <a:lnTo>
                    <a:pt x="674939" y="1670216"/>
                  </a:lnTo>
                  <a:lnTo>
                    <a:pt x="0" y="1492890"/>
                  </a:lnTo>
                  <a:lnTo>
                    <a:pt x="497618" y="995256"/>
                  </a:lnTo>
                  <a:lnTo>
                    <a:pt x="320312" y="320312"/>
                  </a:lnTo>
                  <a:lnTo>
                    <a:pt x="995256" y="497618"/>
                  </a:lnTo>
                  <a:lnTo>
                    <a:pt x="149289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73" name="直線コネクタ 672">
              <a:extLst>
                <a:ext uri="{FF2B5EF4-FFF2-40B4-BE49-F238E27FC236}">
                  <a16:creationId xmlns:a16="http://schemas.microsoft.com/office/drawing/2014/main" id="{63DCA2A7-A840-7478-F0AF-338B9A19F8D1}"/>
                </a:ext>
              </a:extLst>
            </p:cNvPr>
            <p:cNvCxnSpPr>
              <a:cxnSpLocks/>
              <a:endCxn id="425" idx="10"/>
            </p:cNvCxnSpPr>
            <p:nvPr/>
          </p:nvCxnSpPr>
          <p:spPr>
            <a:xfrm>
              <a:off x="11433547" y="-463473"/>
              <a:ext cx="844" cy="115577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線コネクタ 675">
              <a:extLst>
                <a:ext uri="{FF2B5EF4-FFF2-40B4-BE49-F238E27FC236}">
                  <a16:creationId xmlns:a16="http://schemas.microsoft.com/office/drawing/2014/main" id="{18027BB7-E7A8-D345-737A-EF2BBD4E5A6A}"/>
                </a:ext>
              </a:extLst>
            </p:cNvPr>
            <p:cNvCxnSpPr>
              <a:cxnSpLocks/>
              <a:stCxn id="118" idx="9"/>
              <a:endCxn id="425" idx="9"/>
            </p:cNvCxnSpPr>
            <p:nvPr/>
          </p:nvCxnSpPr>
          <p:spPr>
            <a:xfrm>
              <a:off x="11611697" y="-532061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線コネクタ 678">
              <a:extLst>
                <a:ext uri="{FF2B5EF4-FFF2-40B4-BE49-F238E27FC236}">
                  <a16:creationId xmlns:a16="http://schemas.microsoft.com/office/drawing/2014/main" id="{753A604A-B9DC-D531-AD76-85CEA41DF1D1}"/>
                </a:ext>
              </a:extLst>
            </p:cNvPr>
            <p:cNvCxnSpPr>
              <a:cxnSpLocks/>
              <a:stCxn id="118" idx="11"/>
              <a:endCxn id="425" idx="11"/>
            </p:cNvCxnSpPr>
            <p:nvPr/>
          </p:nvCxnSpPr>
          <p:spPr>
            <a:xfrm>
              <a:off x="12109335" y="-706913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線コネクタ 681">
              <a:extLst>
                <a:ext uri="{FF2B5EF4-FFF2-40B4-BE49-F238E27FC236}">
                  <a16:creationId xmlns:a16="http://schemas.microsoft.com/office/drawing/2014/main" id="{3C0C7E4D-EF1B-3E64-6B31-9685AC4E2BFF}"/>
                </a:ext>
              </a:extLst>
            </p:cNvPr>
            <p:cNvCxnSpPr>
              <a:cxnSpLocks/>
              <a:stCxn id="118" idx="0"/>
              <a:endCxn id="425" idx="0"/>
            </p:cNvCxnSpPr>
            <p:nvPr/>
          </p:nvCxnSpPr>
          <p:spPr>
            <a:xfrm>
              <a:off x="12606969" y="-881758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線コネクタ 684">
              <a:extLst>
                <a:ext uri="{FF2B5EF4-FFF2-40B4-BE49-F238E27FC236}">
                  <a16:creationId xmlns:a16="http://schemas.microsoft.com/office/drawing/2014/main" id="{DE11BD7D-8FE2-1098-DFFE-5982E94E5D48}"/>
                </a:ext>
              </a:extLst>
            </p:cNvPr>
            <p:cNvCxnSpPr>
              <a:cxnSpLocks/>
              <a:stCxn id="118" idx="1"/>
            </p:cNvCxnSpPr>
            <p:nvPr/>
          </p:nvCxnSpPr>
          <p:spPr>
            <a:xfrm>
              <a:off x="12784294" y="-644609"/>
              <a:ext cx="10956" cy="144947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46B7833B-ABDC-B5CF-88E2-2F9508E9D68A}"/>
                </a:ext>
              </a:extLst>
            </p:cNvPr>
            <p:cNvCxnSpPr>
              <a:cxnSpLocks/>
              <a:stCxn id="118" idx="3"/>
              <a:endCxn id="425" idx="3"/>
            </p:cNvCxnSpPr>
            <p:nvPr/>
          </p:nvCxnSpPr>
          <p:spPr>
            <a:xfrm>
              <a:off x="12961615" y="-407453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63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DE746-F31F-AE04-260E-8DC5131B5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38DCC6D-E7B8-87BA-5465-904F958EDAA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６頂点の星型の図形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63120CB-DC39-8DD9-B410-42E48D6DD2AC}"/>
              </a:ext>
            </a:extLst>
          </p:cNvPr>
          <p:cNvGrpSpPr/>
          <p:nvPr/>
        </p:nvGrpSpPr>
        <p:grpSpPr>
          <a:xfrm>
            <a:off x="3939198" y="857061"/>
            <a:ext cx="2056936" cy="2568102"/>
            <a:chOff x="-1659038" y="-1209866"/>
            <a:chExt cx="2351277" cy="293558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138781A-5B84-53F8-9A16-3466DDBCF6D3}"/>
                </a:ext>
              </a:extLst>
            </p:cNvPr>
            <p:cNvSpPr/>
            <p:nvPr/>
          </p:nvSpPr>
          <p:spPr>
            <a:xfrm>
              <a:off x="-296779" y="-1019175"/>
              <a:ext cx="677770" cy="682626"/>
            </a:xfrm>
            <a:custGeom>
              <a:avLst/>
              <a:gdLst>
                <a:gd name="connsiteX0" fmla="*/ 0 w 1836804"/>
                <a:gd name="connsiteY0" fmla="*/ 0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0 w 1836804"/>
                <a:gd name="connsiteY4" fmla="*/ 0 h 2038350"/>
                <a:gd name="connsiteX0" fmla="*/ 77177 w 1836804"/>
                <a:gd name="connsiteY0" fmla="*/ 767935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77177 w 1836804"/>
                <a:gd name="connsiteY4" fmla="*/ 767935 h 2038350"/>
                <a:gd name="connsiteX0" fmla="*/ 0 w 1856099"/>
                <a:gd name="connsiteY0" fmla="*/ 398189 h 2038350"/>
                <a:gd name="connsiteX1" fmla="*/ 1856099 w 1856099"/>
                <a:gd name="connsiteY1" fmla="*/ 0 h 2038350"/>
                <a:gd name="connsiteX2" fmla="*/ 1856099 w 1856099"/>
                <a:gd name="connsiteY2" fmla="*/ 2038350 h 2038350"/>
                <a:gd name="connsiteX3" fmla="*/ 19295 w 1856099"/>
                <a:gd name="connsiteY3" fmla="*/ 2038350 h 2038350"/>
                <a:gd name="connsiteX4" fmla="*/ 0 w 1856099"/>
                <a:gd name="connsiteY4" fmla="*/ 398189 h 2038350"/>
                <a:gd name="connsiteX0" fmla="*/ 6431 w 1836804"/>
                <a:gd name="connsiteY0" fmla="*/ 355527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6431 w 1836804"/>
                <a:gd name="connsiteY4" fmla="*/ 355527 h 2038350"/>
                <a:gd name="connsiteX0" fmla="*/ 187 w 1830560"/>
                <a:gd name="connsiteY0" fmla="*/ 355527 h 2038350"/>
                <a:gd name="connsiteX1" fmla="*/ 1830560 w 1830560"/>
                <a:gd name="connsiteY1" fmla="*/ 0 h 2038350"/>
                <a:gd name="connsiteX2" fmla="*/ 1830560 w 1830560"/>
                <a:gd name="connsiteY2" fmla="*/ 2038350 h 2038350"/>
                <a:gd name="connsiteX3" fmla="*/ 13051 w 1830560"/>
                <a:gd name="connsiteY3" fmla="*/ 2017018 h 2038350"/>
                <a:gd name="connsiteX4" fmla="*/ 187 w 1830560"/>
                <a:gd name="connsiteY4" fmla="*/ 355527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0560" h="2038350">
                  <a:moveTo>
                    <a:pt x="187" y="355527"/>
                  </a:moveTo>
                  <a:lnTo>
                    <a:pt x="1830560" y="0"/>
                  </a:lnTo>
                  <a:lnTo>
                    <a:pt x="1830560" y="2038350"/>
                  </a:lnTo>
                  <a:lnTo>
                    <a:pt x="13051" y="2017018"/>
                  </a:lnTo>
                  <a:cubicBezTo>
                    <a:pt x="15195" y="1456077"/>
                    <a:pt x="-1957" y="916468"/>
                    <a:pt x="187" y="355527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47B6EE3-C877-B419-1E66-56A20B7810CF}"/>
                </a:ext>
              </a:extLst>
            </p:cNvPr>
            <p:cNvSpPr/>
            <p:nvPr/>
          </p:nvSpPr>
          <p:spPr>
            <a:xfrm>
              <a:off x="-665160" y="-1128249"/>
              <a:ext cx="488947" cy="2850986"/>
            </a:xfrm>
            <a:custGeom>
              <a:avLst/>
              <a:gdLst>
                <a:gd name="connsiteX0" fmla="*/ 0 w 488947"/>
                <a:gd name="connsiteY0" fmla="*/ 0 h 2850986"/>
                <a:gd name="connsiteX1" fmla="*/ 365674 w 488947"/>
                <a:gd name="connsiteY1" fmla="*/ 229241 h 2850986"/>
                <a:gd name="connsiteX2" fmla="*/ 488947 w 488947"/>
                <a:gd name="connsiteY2" fmla="*/ 208331 h 2850986"/>
                <a:gd name="connsiteX3" fmla="*/ 488947 w 488947"/>
                <a:gd name="connsiteY3" fmla="*/ 2850986 h 2850986"/>
                <a:gd name="connsiteX4" fmla="*/ 0 w 488947"/>
                <a:gd name="connsiteY4" fmla="*/ 2544468 h 2850986"/>
                <a:gd name="connsiteX5" fmla="*/ 0 w 488947"/>
                <a:gd name="connsiteY5" fmla="*/ 0 h 285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947" h="2850986">
                  <a:moveTo>
                    <a:pt x="0" y="0"/>
                  </a:moveTo>
                  <a:lnTo>
                    <a:pt x="365674" y="229241"/>
                  </a:lnTo>
                  <a:lnTo>
                    <a:pt x="488947" y="208331"/>
                  </a:lnTo>
                  <a:lnTo>
                    <a:pt x="488947" y="2850986"/>
                  </a:lnTo>
                  <a:lnTo>
                    <a:pt x="0" y="25444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C9DD38C-698B-BEC3-CF4A-5F0CBC1A67D1}"/>
                </a:ext>
              </a:extLst>
            </p:cNvPr>
            <p:cNvSpPr/>
            <p:nvPr/>
          </p:nvSpPr>
          <p:spPr>
            <a:xfrm>
              <a:off x="-1346197" y="-174594"/>
              <a:ext cx="681037" cy="1704616"/>
            </a:xfrm>
            <a:custGeom>
              <a:avLst/>
              <a:gdLst>
                <a:gd name="connsiteX0" fmla="*/ 681037 w 681037"/>
                <a:gd name="connsiteY0" fmla="*/ 0 h 1704616"/>
                <a:gd name="connsiteX1" fmla="*/ 681037 w 681037"/>
                <a:gd name="connsiteY1" fmla="*/ 1590814 h 1704616"/>
                <a:gd name="connsiteX2" fmla="*/ 678881 w 681037"/>
                <a:gd name="connsiteY2" fmla="*/ 1589462 h 1704616"/>
                <a:gd name="connsiteX3" fmla="*/ 0 w 681037"/>
                <a:gd name="connsiteY3" fmla="*/ 1704616 h 1704616"/>
                <a:gd name="connsiteX4" fmla="*/ 0 w 681037"/>
                <a:gd name="connsiteY4" fmla="*/ 1702706 h 1704616"/>
                <a:gd name="connsiteX5" fmla="*/ 777 w 681037"/>
                <a:gd name="connsiteY5" fmla="*/ 1700905 h 1704616"/>
                <a:gd name="connsiteX6" fmla="*/ 0 w 681037"/>
                <a:gd name="connsiteY6" fmla="*/ 1701451 h 1704616"/>
                <a:gd name="connsiteX7" fmla="*/ 0 w 681037"/>
                <a:gd name="connsiteY7" fmla="*/ 241269 h 1704616"/>
                <a:gd name="connsiteX8" fmla="*/ 681037 w 681037"/>
                <a:gd name="connsiteY8" fmla="*/ 0 h 1704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1037" h="1704616">
                  <a:moveTo>
                    <a:pt x="681037" y="0"/>
                  </a:moveTo>
                  <a:lnTo>
                    <a:pt x="681037" y="1590814"/>
                  </a:lnTo>
                  <a:lnTo>
                    <a:pt x="678881" y="1589462"/>
                  </a:lnTo>
                  <a:lnTo>
                    <a:pt x="0" y="1704616"/>
                  </a:lnTo>
                  <a:lnTo>
                    <a:pt x="0" y="1702706"/>
                  </a:lnTo>
                  <a:lnTo>
                    <a:pt x="777" y="1700905"/>
                  </a:lnTo>
                  <a:lnTo>
                    <a:pt x="0" y="1701451"/>
                  </a:lnTo>
                  <a:lnTo>
                    <a:pt x="0" y="241269"/>
                  </a:lnTo>
                  <a:lnTo>
                    <a:pt x="68103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94AFF92-7501-BBF3-C005-26C896BEF870}"/>
                </a:ext>
              </a:extLst>
            </p:cNvPr>
            <p:cNvSpPr/>
            <p:nvPr/>
          </p:nvSpPr>
          <p:spPr>
            <a:xfrm>
              <a:off x="-1659037" y="-1209864"/>
              <a:ext cx="993877" cy="2196667"/>
            </a:xfrm>
            <a:custGeom>
              <a:avLst/>
              <a:gdLst>
                <a:gd name="connsiteX0" fmla="*/ 863688 w 993877"/>
                <a:gd name="connsiteY0" fmla="*/ 0 h 2739477"/>
                <a:gd name="connsiteX1" fmla="*/ 993877 w 993877"/>
                <a:gd name="connsiteY1" fmla="*/ 81616 h 2739477"/>
                <a:gd name="connsiteX2" fmla="*/ 993877 w 993877"/>
                <a:gd name="connsiteY2" fmla="*/ 1035270 h 2739477"/>
                <a:gd name="connsiteX3" fmla="*/ 312840 w 993877"/>
                <a:gd name="connsiteY3" fmla="*/ 1276539 h 2739477"/>
                <a:gd name="connsiteX4" fmla="*/ 312840 w 993877"/>
                <a:gd name="connsiteY4" fmla="*/ 2736721 h 2739477"/>
                <a:gd name="connsiteX5" fmla="*/ 308917 w 993877"/>
                <a:gd name="connsiteY5" fmla="*/ 2739477 h 2739477"/>
                <a:gd name="connsiteX6" fmla="*/ 308917 w 993877"/>
                <a:gd name="connsiteY6" fmla="*/ 2196667 h 2739477"/>
                <a:gd name="connsiteX7" fmla="*/ 1 w 993877"/>
                <a:gd name="connsiteY7" fmla="*/ 2002999 h 2739477"/>
                <a:gd name="connsiteX8" fmla="*/ 0 w 993877"/>
                <a:gd name="connsiteY8" fmla="*/ 541489 h 2739477"/>
                <a:gd name="connsiteX9" fmla="*/ 679767 w 993877"/>
                <a:gd name="connsiteY9" fmla="*/ 426171 h 2739477"/>
                <a:gd name="connsiteX10" fmla="*/ 863688 w 993877"/>
                <a:gd name="connsiteY10" fmla="*/ 0 h 2739477"/>
                <a:gd name="connsiteX0" fmla="*/ 863688 w 993877"/>
                <a:gd name="connsiteY0" fmla="*/ 0 h 2736721"/>
                <a:gd name="connsiteX1" fmla="*/ 993877 w 993877"/>
                <a:gd name="connsiteY1" fmla="*/ 81616 h 2736721"/>
                <a:gd name="connsiteX2" fmla="*/ 993877 w 993877"/>
                <a:gd name="connsiteY2" fmla="*/ 1035270 h 2736721"/>
                <a:gd name="connsiteX3" fmla="*/ 312840 w 993877"/>
                <a:gd name="connsiteY3" fmla="*/ 1276539 h 2736721"/>
                <a:gd name="connsiteX4" fmla="*/ 312840 w 993877"/>
                <a:gd name="connsiteY4" fmla="*/ 2736721 h 2736721"/>
                <a:gd name="connsiteX5" fmla="*/ 308917 w 993877"/>
                <a:gd name="connsiteY5" fmla="*/ 2196667 h 2736721"/>
                <a:gd name="connsiteX6" fmla="*/ 1 w 993877"/>
                <a:gd name="connsiteY6" fmla="*/ 2002999 h 2736721"/>
                <a:gd name="connsiteX7" fmla="*/ 0 w 993877"/>
                <a:gd name="connsiteY7" fmla="*/ 541489 h 2736721"/>
                <a:gd name="connsiteX8" fmla="*/ 679767 w 993877"/>
                <a:gd name="connsiteY8" fmla="*/ 426171 h 2736721"/>
                <a:gd name="connsiteX9" fmla="*/ 863688 w 993877"/>
                <a:gd name="connsiteY9" fmla="*/ 0 h 2736721"/>
                <a:gd name="connsiteX0" fmla="*/ 863688 w 993877"/>
                <a:gd name="connsiteY0" fmla="*/ 0 h 2196667"/>
                <a:gd name="connsiteX1" fmla="*/ 993877 w 993877"/>
                <a:gd name="connsiteY1" fmla="*/ 81616 h 2196667"/>
                <a:gd name="connsiteX2" fmla="*/ 993877 w 993877"/>
                <a:gd name="connsiteY2" fmla="*/ 1035270 h 2196667"/>
                <a:gd name="connsiteX3" fmla="*/ 312840 w 993877"/>
                <a:gd name="connsiteY3" fmla="*/ 1276539 h 2196667"/>
                <a:gd name="connsiteX4" fmla="*/ 308917 w 993877"/>
                <a:gd name="connsiteY4" fmla="*/ 2196667 h 2196667"/>
                <a:gd name="connsiteX5" fmla="*/ 1 w 993877"/>
                <a:gd name="connsiteY5" fmla="*/ 2002999 h 2196667"/>
                <a:gd name="connsiteX6" fmla="*/ 0 w 993877"/>
                <a:gd name="connsiteY6" fmla="*/ 541489 h 2196667"/>
                <a:gd name="connsiteX7" fmla="*/ 679767 w 993877"/>
                <a:gd name="connsiteY7" fmla="*/ 426171 h 2196667"/>
                <a:gd name="connsiteX8" fmla="*/ 863688 w 993877"/>
                <a:gd name="connsiteY8" fmla="*/ 0 h 219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3877" h="2196667">
                  <a:moveTo>
                    <a:pt x="863688" y="0"/>
                  </a:moveTo>
                  <a:lnTo>
                    <a:pt x="993877" y="81616"/>
                  </a:lnTo>
                  <a:lnTo>
                    <a:pt x="993877" y="1035270"/>
                  </a:lnTo>
                  <a:lnTo>
                    <a:pt x="312840" y="1276539"/>
                  </a:lnTo>
                  <a:cubicBezTo>
                    <a:pt x="311532" y="1583248"/>
                    <a:pt x="310225" y="1889958"/>
                    <a:pt x="308917" y="2196667"/>
                  </a:cubicBezTo>
                  <a:lnTo>
                    <a:pt x="1" y="2002999"/>
                  </a:lnTo>
                  <a:cubicBezTo>
                    <a:pt x="1" y="1515829"/>
                    <a:pt x="0" y="1028659"/>
                    <a:pt x="0" y="541489"/>
                  </a:cubicBezTo>
                  <a:lnTo>
                    <a:pt x="679767" y="426171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41A6F12-AB4E-7668-656F-9F35130350BF}"/>
                </a:ext>
              </a:extLst>
            </p:cNvPr>
            <p:cNvSpPr/>
            <p:nvPr/>
          </p:nvSpPr>
          <p:spPr>
            <a:xfrm>
              <a:off x="-1346197" y="1526311"/>
              <a:ext cx="777" cy="1801"/>
            </a:xfrm>
            <a:custGeom>
              <a:avLst/>
              <a:gdLst>
                <a:gd name="connsiteX0" fmla="*/ 777 w 777"/>
                <a:gd name="connsiteY0" fmla="*/ 0 h 1801"/>
                <a:gd name="connsiteX1" fmla="*/ 0 w 777"/>
                <a:gd name="connsiteY1" fmla="*/ 1801 h 1801"/>
                <a:gd name="connsiteX2" fmla="*/ 0 w 777"/>
                <a:gd name="connsiteY2" fmla="*/ 546 h 1801"/>
                <a:gd name="connsiteX3" fmla="*/ 777 w 777"/>
                <a:gd name="connsiteY3" fmla="*/ 0 h 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" h="1801">
                  <a:moveTo>
                    <a:pt x="777" y="0"/>
                  </a:moveTo>
                  <a:lnTo>
                    <a:pt x="0" y="1801"/>
                  </a:lnTo>
                  <a:lnTo>
                    <a:pt x="0" y="546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A9A481B-2B18-90D1-F8A3-756E8DF3FC32}"/>
                </a:ext>
              </a:extLst>
            </p:cNvPr>
            <p:cNvSpPr/>
            <p:nvPr/>
          </p:nvSpPr>
          <p:spPr>
            <a:xfrm>
              <a:off x="-1347086" y="1528112"/>
              <a:ext cx="889" cy="2061"/>
            </a:xfrm>
            <a:custGeom>
              <a:avLst/>
              <a:gdLst>
                <a:gd name="connsiteX0" fmla="*/ 889 w 889"/>
                <a:gd name="connsiteY0" fmla="*/ 0 h 2061"/>
                <a:gd name="connsiteX1" fmla="*/ 889 w 889"/>
                <a:gd name="connsiteY1" fmla="*/ 1910 h 2061"/>
                <a:gd name="connsiteX2" fmla="*/ 0 w 889"/>
                <a:gd name="connsiteY2" fmla="*/ 2061 h 2061"/>
                <a:gd name="connsiteX3" fmla="*/ 889 w 889"/>
                <a:gd name="connsiteY3" fmla="*/ 0 h 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9" h="2061">
                  <a:moveTo>
                    <a:pt x="889" y="0"/>
                  </a:moveTo>
                  <a:lnTo>
                    <a:pt x="889" y="1910"/>
                  </a:lnTo>
                  <a:lnTo>
                    <a:pt x="0" y="2061"/>
                  </a:lnTo>
                  <a:lnTo>
                    <a:pt x="88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579A7E4-95BF-D577-06E8-91ED12265125}"/>
                </a:ext>
              </a:extLst>
            </p:cNvPr>
            <p:cNvSpPr/>
            <p:nvPr/>
          </p:nvSpPr>
          <p:spPr>
            <a:xfrm>
              <a:off x="15877" y="-1014313"/>
              <a:ext cx="676361" cy="2313288"/>
            </a:xfrm>
            <a:custGeom>
              <a:avLst/>
              <a:gdLst>
                <a:gd name="connsiteX0" fmla="*/ 364410 w 676361"/>
                <a:gd name="connsiteY0" fmla="*/ 0 h 2313288"/>
                <a:gd name="connsiteX1" fmla="*/ 180509 w 676361"/>
                <a:gd name="connsiteY1" fmla="*/ 426174 h 2313288"/>
                <a:gd name="connsiteX2" fmla="*/ 676361 w 676361"/>
                <a:gd name="connsiteY2" fmla="*/ 737039 h 2313288"/>
                <a:gd name="connsiteX3" fmla="*/ 676361 w 676361"/>
                <a:gd name="connsiteY3" fmla="*/ 2198549 h 2313288"/>
                <a:gd name="connsiteX4" fmla="*/ 0 w 676361"/>
                <a:gd name="connsiteY4" fmla="*/ 2313288 h 2313288"/>
                <a:gd name="connsiteX5" fmla="*/ 0 w 676361"/>
                <a:gd name="connsiteY5" fmla="*/ 61812 h 2313288"/>
                <a:gd name="connsiteX6" fmla="*/ 364410 w 676361"/>
                <a:gd name="connsiteY6" fmla="*/ 0 h 231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361" h="2313288">
                  <a:moveTo>
                    <a:pt x="364410" y="0"/>
                  </a:moveTo>
                  <a:lnTo>
                    <a:pt x="180509" y="426174"/>
                  </a:lnTo>
                  <a:lnTo>
                    <a:pt x="676361" y="737039"/>
                  </a:lnTo>
                  <a:lnTo>
                    <a:pt x="676361" y="2198549"/>
                  </a:lnTo>
                  <a:lnTo>
                    <a:pt x="0" y="2313288"/>
                  </a:lnTo>
                  <a:lnTo>
                    <a:pt x="0" y="61812"/>
                  </a:lnTo>
                  <a:lnTo>
                    <a:pt x="36441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07B49B1-1750-467A-6F70-E73BEC1E89F9}"/>
                </a:ext>
              </a:extLst>
            </p:cNvPr>
            <p:cNvSpPr/>
            <p:nvPr/>
          </p:nvSpPr>
          <p:spPr>
            <a:xfrm>
              <a:off x="-176213" y="-952501"/>
              <a:ext cx="192090" cy="2678224"/>
            </a:xfrm>
            <a:custGeom>
              <a:avLst/>
              <a:gdLst>
                <a:gd name="connsiteX0" fmla="*/ 192090 w 192090"/>
                <a:gd name="connsiteY0" fmla="*/ 0 h 2678224"/>
                <a:gd name="connsiteX1" fmla="*/ 192090 w 192090"/>
                <a:gd name="connsiteY1" fmla="*/ 2251476 h 2678224"/>
                <a:gd name="connsiteX2" fmla="*/ 188683 w 192090"/>
                <a:gd name="connsiteY2" fmla="*/ 2252054 h 2678224"/>
                <a:gd name="connsiteX3" fmla="*/ 4763 w 192090"/>
                <a:gd name="connsiteY3" fmla="*/ 2678224 h 2678224"/>
                <a:gd name="connsiteX4" fmla="*/ 0 w 192090"/>
                <a:gd name="connsiteY4" fmla="*/ 2675238 h 2678224"/>
                <a:gd name="connsiteX5" fmla="*/ 0 w 192090"/>
                <a:gd name="connsiteY5" fmla="*/ 32583 h 2678224"/>
                <a:gd name="connsiteX6" fmla="*/ 192090 w 192090"/>
                <a:gd name="connsiteY6" fmla="*/ 0 h 267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090" h="2678224">
                  <a:moveTo>
                    <a:pt x="192090" y="0"/>
                  </a:moveTo>
                  <a:lnTo>
                    <a:pt x="192090" y="2251476"/>
                  </a:lnTo>
                  <a:lnTo>
                    <a:pt x="188683" y="2252054"/>
                  </a:lnTo>
                  <a:lnTo>
                    <a:pt x="4763" y="2678224"/>
                  </a:lnTo>
                  <a:lnTo>
                    <a:pt x="0" y="2675238"/>
                  </a:lnTo>
                  <a:lnTo>
                    <a:pt x="0" y="32583"/>
                  </a:lnTo>
                  <a:lnTo>
                    <a:pt x="1920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7D8E5E8-E826-7C21-182E-AAF6AFCB8C9A}"/>
                </a:ext>
              </a:extLst>
            </p:cNvPr>
            <p:cNvSpPr/>
            <p:nvPr/>
          </p:nvSpPr>
          <p:spPr>
            <a:xfrm>
              <a:off x="-1659038" y="-1209866"/>
              <a:ext cx="2351277" cy="1474078"/>
            </a:xfrm>
            <a:custGeom>
              <a:avLst/>
              <a:gdLst>
                <a:gd name="connsiteX0" fmla="*/ 863688 w 2351277"/>
                <a:gd name="connsiteY0" fmla="*/ 0 h 2328432"/>
                <a:gd name="connsiteX1" fmla="*/ 1359553 w 2351277"/>
                <a:gd name="connsiteY1" fmla="*/ 491024 h 2328432"/>
                <a:gd name="connsiteX2" fmla="*/ 2039326 w 2351277"/>
                <a:gd name="connsiteY2" fmla="*/ 308891 h 2328432"/>
                <a:gd name="connsiteX3" fmla="*/ 1855425 w 2351277"/>
                <a:gd name="connsiteY3" fmla="*/ 982068 h 2328432"/>
                <a:gd name="connsiteX4" fmla="*/ 2351277 w 2351277"/>
                <a:gd name="connsiteY4" fmla="*/ 1473107 h 2328432"/>
                <a:gd name="connsiteX5" fmla="*/ 1671509 w 2351277"/>
                <a:gd name="connsiteY5" fmla="*/ 1655260 h 2328432"/>
                <a:gd name="connsiteX6" fmla="*/ 1487589 w 2351277"/>
                <a:gd name="connsiteY6" fmla="*/ 2328432 h 2328432"/>
                <a:gd name="connsiteX7" fmla="*/ 991723 w 2351277"/>
                <a:gd name="connsiteY7" fmla="*/ 1837408 h 2328432"/>
                <a:gd name="connsiteX8" fmla="*/ 311950 w 2351277"/>
                <a:gd name="connsiteY8" fmla="*/ 2019542 h 2328432"/>
                <a:gd name="connsiteX9" fmla="*/ 495852 w 2351277"/>
                <a:gd name="connsiteY9" fmla="*/ 1346364 h 2328432"/>
                <a:gd name="connsiteX10" fmla="*/ 0 w 2351277"/>
                <a:gd name="connsiteY10" fmla="*/ 855327 h 2328432"/>
                <a:gd name="connsiteX11" fmla="*/ 679767 w 2351277"/>
                <a:gd name="connsiteY11" fmla="*/ 673172 h 2328432"/>
                <a:gd name="connsiteX12" fmla="*/ 863688 w 2351277"/>
                <a:gd name="connsiteY12" fmla="*/ 0 h 232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1277" h="2328432">
                  <a:moveTo>
                    <a:pt x="863688" y="0"/>
                  </a:moveTo>
                  <a:lnTo>
                    <a:pt x="1359553" y="491024"/>
                  </a:lnTo>
                  <a:lnTo>
                    <a:pt x="2039326" y="308891"/>
                  </a:lnTo>
                  <a:lnTo>
                    <a:pt x="1855425" y="982068"/>
                  </a:lnTo>
                  <a:lnTo>
                    <a:pt x="2351277" y="1473107"/>
                  </a:lnTo>
                  <a:lnTo>
                    <a:pt x="1671509" y="1655260"/>
                  </a:lnTo>
                  <a:lnTo>
                    <a:pt x="1487589" y="2328432"/>
                  </a:lnTo>
                  <a:lnTo>
                    <a:pt x="991723" y="1837408"/>
                  </a:lnTo>
                  <a:lnTo>
                    <a:pt x="311950" y="2019542"/>
                  </a:lnTo>
                  <a:lnTo>
                    <a:pt x="495852" y="1346364"/>
                  </a:lnTo>
                  <a:lnTo>
                    <a:pt x="0" y="855327"/>
                  </a:lnTo>
                  <a:lnTo>
                    <a:pt x="679767" y="673172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7399CA8-33CD-DDDD-A734-93CC45F9E8D8}"/>
              </a:ext>
            </a:extLst>
          </p:cNvPr>
          <p:cNvGrpSpPr/>
          <p:nvPr/>
        </p:nvGrpSpPr>
        <p:grpSpPr>
          <a:xfrm>
            <a:off x="6917056" y="855160"/>
            <a:ext cx="2051582" cy="2577366"/>
            <a:chOff x="1500178" y="-1212090"/>
            <a:chExt cx="2345156" cy="2946176"/>
          </a:xfrm>
        </p:grpSpPr>
        <p:sp>
          <p:nvSpPr>
            <p:cNvPr id="13" name="正方形/長方形 178">
              <a:extLst>
                <a:ext uri="{FF2B5EF4-FFF2-40B4-BE49-F238E27FC236}">
                  <a16:creationId xmlns:a16="http://schemas.microsoft.com/office/drawing/2014/main" id="{4FCA3BF7-D109-7138-DDA1-44191ECE0376}"/>
                </a:ext>
              </a:extLst>
            </p:cNvPr>
            <p:cNvSpPr/>
            <p:nvPr/>
          </p:nvSpPr>
          <p:spPr>
            <a:xfrm>
              <a:off x="1819257" y="-1008423"/>
              <a:ext cx="245268" cy="575035"/>
            </a:xfrm>
            <a:custGeom>
              <a:avLst/>
              <a:gdLst>
                <a:gd name="connsiteX0" fmla="*/ 0 w 242887"/>
                <a:gd name="connsiteY0" fmla="*/ 0 h 575035"/>
                <a:gd name="connsiteX1" fmla="*/ 242887 w 242887"/>
                <a:gd name="connsiteY1" fmla="*/ 0 h 575035"/>
                <a:gd name="connsiteX2" fmla="*/ 242887 w 242887"/>
                <a:gd name="connsiteY2" fmla="*/ 575035 h 575035"/>
                <a:gd name="connsiteX3" fmla="*/ 0 w 242887"/>
                <a:gd name="connsiteY3" fmla="*/ 575035 h 575035"/>
                <a:gd name="connsiteX4" fmla="*/ 0 w 242887"/>
                <a:gd name="connsiteY4" fmla="*/ 0 h 575035"/>
                <a:gd name="connsiteX0" fmla="*/ 0 w 247649"/>
                <a:gd name="connsiteY0" fmla="*/ 0 h 575035"/>
                <a:gd name="connsiteX1" fmla="*/ 247649 w 247649"/>
                <a:gd name="connsiteY1" fmla="*/ 76200 h 575035"/>
                <a:gd name="connsiteX2" fmla="*/ 242887 w 247649"/>
                <a:gd name="connsiteY2" fmla="*/ 575035 h 575035"/>
                <a:gd name="connsiteX3" fmla="*/ 0 w 247649"/>
                <a:gd name="connsiteY3" fmla="*/ 575035 h 575035"/>
                <a:gd name="connsiteX4" fmla="*/ 0 w 247649"/>
                <a:gd name="connsiteY4" fmla="*/ 0 h 575035"/>
                <a:gd name="connsiteX0" fmla="*/ 0 w 245268"/>
                <a:gd name="connsiteY0" fmla="*/ 0 h 575035"/>
                <a:gd name="connsiteX1" fmla="*/ 245268 w 245268"/>
                <a:gd name="connsiteY1" fmla="*/ 38100 h 575035"/>
                <a:gd name="connsiteX2" fmla="*/ 242887 w 245268"/>
                <a:gd name="connsiteY2" fmla="*/ 575035 h 575035"/>
                <a:gd name="connsiteX3" fmla="*/ 0 w 245268"/>
                <a:gd name="connsiteY3" fmla="*/ 575035 h 575035"/>
                <a:gd name="connsiteX4" fmla="*/ 0 w 245268"/>
                <a:gd name="connsiteY4" fmla="*/ 0 h 57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268" h="575035">
                  <a:moveTo>
                    <a:pt x="0" y="0"/>
                  </a:moveTo>
                  <a:lnTo>
                    <a:pt x="245268" y="38100"/>
                  </a:lnTo>
                  <a:cubicBezTo>
                    <a:pt x="243681" y="204378"/>
                    <a:pt x="244474" y="408757"/>
                    <a:pt x="242887" y="575035"/>
                  </a:cubicBezTo>
                  <a:lnTo>
                    <a:pt x="0" y="575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961D973-0763-2968-40F3-4BC8934DB763}"/>
                </a:ext>
              </a:extLst>
            </p:cNvPr>
            <p:cNvSpPr/>
            <p:nvPr/>
          </p:nvSpPr>
          <p:spPr>
            <a:xfrm>
              <a:off x="2179638" y="-949577"/>
              <a:ext cx="169862" cy="2676572"/>
            </a:xfrm>
            <a:custGeom>
              <a:avLst/>
              <a:gdLst>
                <a:gd name="connsiteX0" fmla="*/ 0 w 169862"/>
                <a:gd name="connsiteY0" fmla="*/ 0 h 2676572"/>
                <a:gd name="connsiteX1" fmla="*/ 169862 w 169862"/>
                <a:gd name="connsiteY1" fmla="*/ 28249 h 2676572"/>
                <a:gd name="connsiteX2" fmla="*/ 169862 w 169862"/>
                <a:gd name="connsiteY2" fmla="*/ 2676572 h 2676572"/>
                <a:gd name="connsiteX3" fmla="*/ 0 w 169862"/>
                <a:gd name="connsiteY3" fmla="*/ 2267268 h 2676572"/>
                <a:gd name="connsiteX4" fmla="*/ 0 w 169862"/>
                <a:gd name="connsiteY4" fmla="*/ 0 h 2676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862" h="2676572">
                  <a:moveTo>
                    <a:pt x="0" y="0"/>
                  </a:moveTo>
                  <a:lnTo>
                    <a:pt x="169862" y="28249"/>
                  </a:lnTo>
                  <a:lnTo>
                    <a:pt x="169862" y="2676572"/>
                  </a:lnTo>
                  <a:lnTo>
                    <a:pt x="0" y="22672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088D86D-1070-5709-CD7E-FB20F3DBF3FC}"/>
                </a:ext>
              </a:extLst>
            </p:cNvPr>
            <p:cNvSpPr/>
            <p:nvPr/>
          </p:nvSpPr>
          <p:spPr>
            <a:xfrm>
              <a:off x="2857498" y="-114300"/>
              <a:ext cx="666751" cy="1644682"/>
            </a:xfrm>
            <a:custGeom>
              <a:avLst/>
              <a:gdLst>
                <a:gd name="connsiteX0" fmla="*/ 0 w 661982"/>
                <a:gd name="connsiteY0" fmla="*/ 0 h 1644682"/>
                <a:gd name="connsiteX1" fmla="*/ 654050 w 661982"/>
                <a:gd name="connsiteY1" fmla="*/ 174625 h 1644682"/>
                <a:gd name="connsiteX2" fmla="*/ 661982 w 661982"/>
                <a:gd name="connsiteY2" fmla="*/ 1644682 h 1644682"/>
                <a:gd name="connsiteX3" fmla="*/ 0 w 661982"/>
                <a:gd name="connsiteY3" fmla="*/ 1534590 h 1644682"/>
                <a:gd name="connsiteX4" fmla="*/ 0 w 661982"/>
                <a:gd name="connsiteY4" fmla="*/ 0 h 1644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982" h="1644682">
                  <a:moveTo>
                    <a:pt x="0" y="0"/>
                  </a:moveTo>
                  <a:lnTo>
                    <a:pt x="654050" y="174625"/>
                  </a:lnTo>
                  <a:lnTo>
                    <a:pt x="661982" y="1644682"/>
                  </a:lnTo>
                  <a:lnTo>
                    <a:pt x="0" y="1534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5CB36A5-4242-86DD-7BA2-8A66977C37BF}"/>
                </a:ext>
              </a:extLst>
            </p:cNvPr>
            <p:cNvSpPr/>
            <p:nvPr/>
          </p:nvSpPr>
          <p:spPr>
            <a:xfrm>
              <a:off x="2349500" y="-1212088"/>
              <a:ext cx="1495833" cy="2946174"/>
            </a:xfrm>
            <a:custGeom>
              <a:avLst/>
              <a:gdLst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71584 w 1495833"/>
                <a:gd name="connsiteY5" fmla="*/ 2733906 h 2946174"/>
                <a:gd name="connsiteX6" fmla="*/ 1175520 w 1495833"/>
                <a:gd name="connsiteY6" fmla="*/ 2743391 h 2946174"/>
                <a:gd name="connsiteX7" fmla="*/ 1169981 w 1495833"/>
                <a:gd name="connsiteY7" fmla="*/ 2742470 h 2946174"/>
                <a:gd name="connsiteX8" fmla="*/ 1162049 w 1495833"/>
                <a:gd name="connsiteY8" fmla="*/ 1272413 h 2946174"/>
                <a:gd name="connsiteX9" fmla="*/ 507999 w 1495833"/>
                <a:gd name="connsiteY9" fmla="*/ 1097788 h 2946174"/>
                <a:gd name="connsiteX10" fmla="*/ 507999 w 1495833"/>
                <a:gd name="connsiteY10" fmla="*/ 2632378 h 2946174"/>
                <a:gd name="connsiteX11" fmla="*/ 500576 w 1495833"/>
                <a:gd name="connsiteY11" fmla="*/ 2631143 h 2946174"/>
                <a:gd name="connsiteX12" fmla="*/ 2943 w 1495833"/>
                <a:gd name="connsiteY12" fmla="*/ 2946174 h 2946174"/>
                <a:gd name="connsiteX13" fmla="*/ 0 w 1495833"/>
                <a:gd name="connsiteY13" fmla="*/ 2939083 h 2946174"/>
                <a:gd name="connsiteX14" fmla="*/ 0 w 1495833"/>
                <a:gd name="connsiteY14" fmla="*/ 290760 h 2946174"/>
                <a:gd name="connsiteX15" fmla="*/ 145934 w 1495833"/>
                <a:gd name="connsiteY15" fmla="*/ 315030 h 2946174"/>
                <a:gd name="connsiteX16" fmla="*/ 643568 w 1495833"/>
                <a:gd name="connsiteY16" fmla="*/ 0 h 2946174"/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71584 w 1495833"/>
                <a:gd name="connsiteY5" fmla="*/ 2733906 h 2946174"/>
                <a:gd name="connsiteX6" fmla="*/ 1175520 w 1495833"/>
                <a:gd name="connsiteY6" fmla="*/ 2743391 h 2946174"/>
                <a:gd name="connsiteX7" fmla="*/ 1162049 w 1495833"/>
                <a:gd name="connsiteY7" fmla="*/ 1272413 h 2946174"/>
                <a:gd name="connsiteX8" fmla="*/ 507999 w 1495833"/>
                <a:gd name="connsiteY8" fmla="*/ 1097788 h 2946174"/>
                <a:gd name="connsiteX9" fmla="*/ 507999 w 1495833"/>
                <a:gd name="connsiteY9" fmla="*/ 2632378 h 2946174"/>
                <a:gd name="connsiteX10" fmla="*/ 500576 w 1495833"/>
                <a:gd name="connsiteY10" fmla="*/ 2631143 h 2946174"/>
                <a:gd name="connsiteX11" fmla="*/ 2943 w 1495833"/>
                <a:gd name="connsiteY11" fmla="*/ 2946174 h 2946174"/>
                <a:gd name="connsiteX12" fmla="*/ 0 w 1495833"/>
                <a:gd name="connsiteY12" fmla="*/ 2939083 h 2946174"/>
                <a:gd name="connsiteX13" fmla="*/ 0 w 1495833"/>
                <a:gd name="connsiteY13" fmla="*/ 290760 h 2946174"/>
                <a:gd name="connsiteX14" fmla="*/ 145934 w 1495833"/>
                <a:gd name="connsiteY14" fmla="*/ 315030 h 2946174"/>
                <a:gd name="connsiteX15" fmla="*/ 643568 w 1495833"/>
                <a:gd name="connsiteY15" fmla="*/ 0 h 2946174"/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71584 w 1495833"/>
                <a:gd name="connsiteY5" fmla="*/ 2733906 h 2946174"/>
                <a:gd name="connsiteX6" fmla="*/ 1162049 w 1495833"/>
                <a:gd name="connsiteY6" fmla="*/ 1272413 h 2946174"/>
                <a:gd name="connsiteX7" fmla="*/ 507999 w 1495833"/>
                <a:gd name="connsiteY7" fmla="*/ 1097788 h 2946174"/>
                <a:gd name="connsiteX8" fmla="*/ 507999 w 1495833"/>
                <a:gd name="connsiteY8" fmla="*/ 2632378 h 2946174"/>
                <a:gd name="connsiteX9" fmla="*/ 500576 w 1495833"/>
                <a:gd name="connsiteY9" fmla="*/ 2631143 h 2946174"/>
                <a:gd name="connsiteX10" fmla="*/ 2943 w 1495833"/>
                <a:gd name="connsiteY10" fmla="*/ 2946174 h 2946174"/>
                <a:gd name="connsiteX11" fmla="*/ 0 w 1495833"/>
                <a:gd name="connsiteY11" fmla="*/ 2939083 h 2946174"/>
                <a:gd name="connsiteX12" fmla="*/ 0 w 1495833"/>
                <a:gd name="connsiteY12" fmla="*/ 290760 h 2946174"/>
                <a:gd name="connsiteX13" fmla="*/ 145934 w 1495833"/>
                <a:gd name="connsiteY13" fmla="*/ 315030 h 2946174"/>
                <a:gd name="connsiteX14" fmla="*/ 643568 w 1495833"/>
                <a:gd name="connsiteY14" fmla="*/ 0 h 2946174"/>
                <a:gd name="connsiteX0" fmla="*/ 643568 w 1495833"/>
                <a:gd name="connsiteY0" fmla="*/ 0 h 2946174"/>
                <a:gd name="connsiteX1" fmla="*/ 820893 w 1495833"/>
                <a:gd name="connsiteY1" fmla="*/ 427288 h 2946174"/>
                <a:gd name="connsiteX2" fmla="*/ 1495833 w 1495833"/>
                <a:gd name="connsiteY2" fmla="*/ 539549 h 2946174"/>
                <a:gd name="connsiteX3" fmla="*/ 1495833 w 1495833"/>
                <a:gd name="connsiteY3" fmla="*/ 2001059 h 2946174"/>
                <a:gd name="connsiteX4" fmla="*/ 1171584 w 1495833"/>
                <a:gd name="connsiteY4" fmla="*/ 2206340 h 2946174"/>
                <a:gd name="connsiteX5" fmla="*/ 1162049 w 1495833"/>
                <a:gd name="connsiteY5" fmla="*/ 1272413 h 2946174"/>
                <a:gd name="connsiteX6" fmla="*/ 507999 w 1495833"/>
                <a:gd name="connsiteY6" fmla="*/ 1097788 h 2946174"/>
                <a:gd name="connsiteX7" fmla="*/ 507999 w 1495833"/>
                <a:gd name="connsiteY7" fmla="*/ 2632378 h 2946174"/>
                <a:gd name="connsiteX8" fmla="*/ 500576 w 1495833"/>
                <a:gd name="connsiteY8" fmla="*/ 2631143 h 2946174"/>
                <a:gd name="connsiteX9" fmla="*/ 2943 w 1495833"/>
                <a:gd name="connsiteY9" fmla="*/ 2946174 h 2946174"/>
                <a:gd name="connsiteX10" fmla="*/ 0 w 1495833"/>
                <a:gd name="connsiteY10" fmla="*/ 2939083 h 2946174"/>
                <a:gd name="connsiteX11" fmla="*/ 0 w 1495833"/>
                <a:gd name="connsiteY11" fmla="*/ 290760 h 2946174"/>
                <a:gd name="connsiteX12" fmla="*/ 145934 w 1495833"/>
                <a:gd name="connsiteY12" fmla="*/ 315030 h 2946174"/>
                <a:gd name="connsiteX13" fmla="*/ 643568 w 1495833"/>
                <a:gd name="connsiteY13" fmla="*/ 0 h 2946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833" h="2946174">
                  <a:moveTo>
                    <a:pt x="643568" y="0"/>
                  </a:moveTo>
                  <a:lnTo>
                    <a:pt x="820893" y="427288"/>
                  </a:lnTo>
                  <a:lnTo>
                    <a:pt x="1495833" y="539549"/>
                  </a:lnTo>
                  <a:lnTo>
                    <a:pt x="1495833" y="2001059"/>
                  </a:lnTo>
                  <a:lnTo>
                    <a:pt x="1171584" y="2206340"/>
                  </a:lnTo>
                  <a:cubicBezTo>
                    <a:pt x="1168406" y="1895031"/>
                    <a:pt x="1165227" y="1583722"/>
                    <a:pt x="1162049" y="1272413"/>
                  </a:cubicBezTo>
                  <a:lnTo>
                    <a:pt x="507999" y="1097788"/>
                  </a:lnTo>
                  <a:lnTo>
                    <a:pt x="507999" y="2632378"/>
                  </a:lnTo>
                  <a:lnTo>
                    <a:pt x="500576" y="2631143"/>
                  </a:lnTo>
                  <a:lnTo>
                    <a:pt x="2943" y="2946174"/>
                  </a:lnTo>
                  <a:lnTo>
                    <a:pt x="0" y="2939083"/>
                  </a:lnTo>
                  <a:lnTo>
                    <a:pt x="0" y="290760"/>
                  </a:lnTo>
                  <a:lnTo>
                    <a:pt x="145934" y="315030"/>
                  </a:lnTo>
                  <a:lnTo>
                    <a:pt x="64356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74BB9C-FBC0-DEB0-3A90-90CB377BD778}"/>
                </a:ext>
              </a:extLst>
            </p:cNvPr>
            <p:cNvSpPr/>
            <p:nvPr/>
          </p:nvSpPr>
          <p:spPr>
            <a:xfrm>
              <a:off x="1500178" y="-1009305"/>
              <a:ext cx="679460" cy="2326997"/>
            </a:xfrm>
            <a:custGeom>
              <a:avLst/>
              <a:gdLst>
                <a:gd name="connsiteX0" fmla="*/ 320312 w 679460"/>
                <a:gd name="connsiteY0" fmla="*/ 0 h 2326997"/>
                <a:gd name="connsiteX1" fmla="*/ 679460 w 679460"/>
                <a:gd name="connsiteY1" fmla="*/ 59729 h 2326997"/>
                <a:gd name="connsiteX2" fmla="*/ 679460 w 679460"/>
                <a:gd name="connsiteY2" fmla="*/ 2326997 h 2326997"/>
                <a:gd name="connsiteX3" fmla="*/ 674939 w 679460"/>
                <a:gd name="connsiteY3" fmla="*/ 2316103 h 2326997"/>
                <a:gd name="connsiteX4" fmla="*/ 0 w 679460"/>
                <a:gd name="connsiteY4" fmla="*/ 2203842 h 2326997"/>
                <a:gd name="connsiteX5" fmla="*/ 0 w 679460"/>
                <a:gd name="connsiteY5" fmla="*/ 742333 h 2326997"/>
                <a:gd name="connsiteX6" fmla="*/ 497618 w 679460"/>
                <a:gd name="connsiteY6" fmla="*/ 427292 h 2326997"/>
                <a:gd name="connsiteX7" fmla="*/ 320312 w 679460"/>
                <a:gd name="connsiteY7" fmla="*/ 0 h 232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460" h="2326997">
                  <a:moveTo>
                    <a:pt x="320312" y="0"/>
                  </a:moveTo>
                  <a:lnTo>
                    <a:pt x="679460" y="59729"/>
                  </a:lnTo>
                  <a:lnTo>
                    <a:pt x="679460" y="2326997"/>
                  </a:lnTo>
                  <a:lnTo>
                    <a:pt x="674939" y="2316103"/>
                  </a:lnTo>
                  <a:lnTo>
                    <a:pt x="0" y="2203842"/>
                  </a:lnTo>
                  <a:lnTo>
                    <a:pt x="0" y="742333"/>
                  </a:lnTo>
                  <a:lnTo>
                    <a:pt x="497618" y="427292"/>
                  </a:lnTo>
                  <a:lnTo>
                    <a:pt x="32031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85E76E2-D071-2CA6-2F49-DC84D25AA3EC}"/>
                </a:ext>
              </a:extLst>
            </p:cNvPr>
            <p:cNvSpPr/>
            <p:nvPr/>
          </p:nvSpPr>
          <p:spPr>
            <a:xfrm>
              <a:off x="1500179" y="-1212090"/>
              <a:ext cx="2345155" cy="1484665"/>
            </a:xfrm>
            <a:custGeom>
              <a:avLst/>
              <a:gdLst>
                <a:gd name="connsiteX0" fmla="*/ 1492890 w 2345155"/>
                <a:gd name="connsiteY0" fmla="*/ 0 h 2345155"/>
                <a:gd name="connsiteX1" fmla="*/ 1670215 w 2345155"/>
                <a:gd name="connsiteY1" fmla="*/ 674939 h 2345155"/>
                <a:gd name="connsiteX2" fmla="*/ 2345155 w 2345155"/>
                <a:gd name="connsiteY2" fmla="*/ 852265 h 2345155"/>
                <a:gd name="connsiteX3" fmla="*/ 1847536 w 2345155"/>
                <a:gd name="connsiteY3" fmla="*/ 1349898 h 2345155"/>
                <a:gd name="connsiteX4" fmla="*/ 2024842 w 2345155"/>
                <a:gd name="connsiteY4" fmla="*/ 2024842 h 2345155"/>
                <a:gd name="connsiteX5" fmla="*/ 1349898 w 2345155"/>
                <a:gd name="connsiteY5" fmla="*/ 1847536 h 2345155"/>
                <a:gd name="connsiteX6" fmla="*/ 852265 w 2345155"/>
                <a:gd name="connsiteY6" fmla="*/ 2345155 h 2345155"/>
                <a:gd name="connsiteX7" fmla="*/ 674939 w 2345155"/>
                <a:gd name="connsiteY7" fmla="*/ 1670216 h 2345155"/>
                <a:gd name="connsiteX8" fmla="*/ 0 w 2345155"/>
                <a:gd name="connsiteY8" fmla="*/ 1492890 h 2345155"/>
                <a:gd name="connsiteX9" fmla="*/ 497618 w 2345155"/>
                <a:gd name="connsiteY9" fmla="*/ 995256 h 2345155"/>
                <a:gd name="connsiteX10" fmla="*/ 320312 w 2345155"/>
                <a:gd name="connsiteY10" fmla="*/ 320312 h 2345155"/>
                <a:gd name="connsiteX11" fmla="*/ 995256 w 2345155"/>
                <a:gd name="connsiteY11" fmla="*/ 497618 h 2345155"/>
                <a:gd name="connsiteX12" fmla="*/ 1492890 w 2345155"/>
                <a:gd name="connsiteY12" fmla="*/ 0 h 234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155" h="2345155">
                  <a:moveTo>
                    <a:pt x="1492890" y="0"/>
                  </a:moveTo>
                  <a:lnTo>
                    <a:pt x="1670215" y="674939"/>
                  </a:lnTo>
                  <a:lnTo>
                    <a:pt x="2345155" y="852265"/>
                  </a:lnTo>
                  <a:lnTo>
                    <a:pt x="1847536" y="1349898"/>
                  </a:lnTo>
                  <a:lnTo>
                    <a:pt x="2024842" y="2024842"/>
                  </a:lnTo>
                  <a:lnTo>
                    <a:pt x="1349898" y="1847536"/>
                  </a:lnTo>
                  <a:lnTo>
                    <a:pt x="852265" y="2345155"/>
                  </a:lnTo>
                  <a:lnTo>
                    <a:pt x="674939" y="1670216"/>
                  </a:lnTo>
                  <a:lnTo>
                    <a:pt x="0" y="1492890"/>
                  </a:lnTo>
                  <a:lnTo>
                    <a:pt x="497618" y="995256"/>
                  </a:lnTo>
                  <a:lnTo>
                    <a:pt x="320312" y="320312"/>
                  </a:lnTo>
                  <a:lnTo>
                    <a:pt x="995256" y="497618"/>
                  </a:lnTo>
                  <a:lnTo>
                    <a:pt x="14928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D786A6F-9301-1239-F309-93C423AB2886}"/>
              </a:ext>
            </a:extLst>
          </p:cNvPr>
          <p:cNvGrpSpPr/>
          <p:nvPr/>
        </p:nvGrpSpPr>
        <p:grpSpPr>
          <a:xfrm>
            <a:off x="1011515" y="3935534"/>
            <a:ext cx="2111268" cy="2308495"/>
            <a:chOff x="4564749" y="-881251"/>
            <a:chExt cx="2111268" cy="2308495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B6ECC5D-1480-AF54-B16F-767E774245A3}"/>
                </a:ext>
              </a:extLst>
            </p:cNvPr>
            <p:cNvSpPr/>
            <p:nvPr/>
          </p:nvSpPr>
          <p:spPr>
            <a:xfrm>
              <a:off x="4564749" y="-671649"/>
              <a:ext cx="353326" cy="420824"/>
            </a:xfrm>
            <a:custGeom>
              <a:avLst/>
              <a:gdLst>
                <a:gd name="connsiteX0" fmla="*/ 0 w 1836804"/>
                <a:gd name="connsiteY0" fmla="*/ 0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0 w 1836804"/>
                <a:gd name="connsiteY4" fmla="*/ 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6804" h="2038350">
                  <a:moveTo>
                    <a:pt x="0" y="0"/>
                  </a:moveTo>
                  <a:lnTo>
                    <a:pt x="1836804" y="0"/>
                  </a:lnTo>
                  <a:lnTo>
                    <a:pt x="1836804" y="2038350"/>
                  </a:lnTo>
                  <a:lnTo>
                    <a:pt x="0" y="2038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3870DC2-BAA9-5622-E549-2A25B177A2CD}"/>
                </a:ext>
              </a:extLst>
            </p:cNvPr>
            <p:cNvSpPr/>
            <p:nvPr/>
          </p:nvSpPr>
          <p:spPr>
            <a:xfrm>
              <a:off x="6322690" y="-671649"/>
              <a:ext cx="353326" cy="420824"/>
            </a:xfrm>
            <a:custGeom>
              <a:avLst/>
              <a:gdLst>
                <a:gd name="connsiteX0" fmla="*/ 0 w 1836804"/>
                <a:gd name="connsiteY0" fmla="*/ 0 h 2038350"/>
                <a:gd name="connsiteX1" fmla="*/ 1836804 w 1836804"/>
                <a:gd name="connsiteY1" fmla="*/ 0 h 2038350"/>
                <a:gd name="connsiteX2" fmla="*/ 1836804 w 1836804"/>
                <a:gd name="connsiteY2" fmla="*/ 2038350 h 2038350"/>
                <a:gd name="connsiteX3" fmla="*/ 0 w 1836804"/>
                <a:gd name="connsiteY3" fmla="*/ 2038350 h 2038350"/>
                <a:gd name="connsiteX4" fmla="*/ 0 w 1836804"/>
                <a:gd name="connsiteY4" fmla="*/ 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6804" h="2038350">
                  <a:moveTo>
                    <a:pt x="0" y="0"/>
                  </a:moveTo>
                  <a:lnTo>
                    <a:pt x="1836804" y="0"/>
                  </a:lnTo>
                  <a:lnTo>
                    <a:pt x="1836804" y="2038350"/>
                  </a:lnTo>
                  <a:lnTo>
                    <a:pt x="0" y="2038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9A777E3-BD2E-EBA0-6CAC-6F41A63D338F}"/>
                </a:ext>
              </a:extLst>
            </p:cNvPr>
            <p:cNvSpPr/>
            <p:nvPr/>
          </p:nvSpPr>
          <p:spPr>
            <a:xfrm>
              <a:off x="5276850" y="-878959"/>
              <a:ext cx="339725" cy="2303911"/>
            </a:xfrm>
            <a:custGeom>
              <a:avLst/>
              <a:gdLst>
                <a:gd name="connsiteX0" fmla="*/ 339725 w 339725"/>
                <a:gd name="connsiteY0" fmla="*/ 0 h 2303911"/>
                <a:gd name="connsiteX1" fmla="*/ 339725 w 339725"/>
                <a:gd name="connsiteY1" fmla="*/ 2303911 h 2303911"/>
                <a:gd name="connsiteX2" fmla="*/ 0 w 339725"/>
                <a:gd name="connsiteY2" fmla="*/ 2099484 h 2303911"/>
                <a:gd name="connsiteX3" fmla="*/ 0 w 339725"/>
                <a:gd name="connsiteY3" fmla="*/ 204427 h 2303911"/>
                <a:gd name="connsiteX4" fmla="*/ 339725 w 339725"/>
                <a:gd name="connsiteY4" fmla="*/ 0 h 230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725" h="2303911">
                  <a:moveTo>
                    <a:pt x="339725" y="0"/>
                  </a:moveTo>
                  <a:lnTo>
                    <a:pt x="339725" y="2303911"/>
                  </a:lnTo>
                  <a:lnTo>
                    <a:pt x="0" y="2099484"/>
                  </a:lnTo>
                  <a:lnTo>
                    <a:pt x="0" y="204427"/>
                  </a:lnTo>
                  <a:lnTo>
                    <a:pt x="3397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BD10599-B07F-A41E-172F-31CDAE0688C2}"/>
                </a:ext>
              </a:extLst>
            </p:cNvPr>
            <p:cNvSpPr/>
            <p:nvPr/>
          </p:nvSpPr>
          <p:spPr>
            <a:xfrm>
              <a:off x="5981702" y="-669508"/>
              <a:ext cx="694315" cy="417095"/>
            </a:xfrm>
            <a:custGeom>
              <a:avLst/>
              <a:gdLst>
                <a:gd name="connsiteX0" fmla="*/ 0 w 694315"/>
                <a:gd name="connsiteY0" fmla="*/ 0 h 417095"/>
                <a:gd name="connsiteX1" fmla="*/ 694315 w 694315"/>
                <a:gd name="connsiteY1" fmla="*/ 4 h 417095"/>
                <a:gd name="connsiteX2" fmla="*/ 342449 w 694315"/>
                <a:gd name="connsiteY2" fmla="*/ 211750 h 417095"/>
                <a:gd name="connsiteX3" fmla="*/ 683677 w 694315"/>
                <a:gd name="connsiteY3" fmla="*/ 417095 h 417095"/>
                <a:gd name="connsiteX4" fmla="*/ 0 w 694315"/>
                <a:gd name="connsiteY4" fmla="*/ 417095 h 417095"/>
                <a:gd name="connsiteX5" fmla="*/ 0 w 694315"/>
                <a:gd name="connsiteY5" fmla="*/ 0 h 41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315" h="417095">
                  <a:moveTo>
                    <a:pt x="0" y="0"/>
                  </a:moveTo>
                  <a:lnTo>
                    <a:pt x="694315" y="4"/>
                  </a:lnTo>
                  <a:lnTo>
                    <a:pt x="342449" y="211750"/>
                  </a:lnTo>
                  <a:lnTo>
                    <a:pt x="683677" y="417095"/>
                  </a:lnTo>
                  <a:lnTo>
                    <a:pt x="0" y="4170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7412EC3-A227-3A0C-2E09-5C37A0C151FE}"/>
                </a:ext>
              </a:extLst>
            </p:cNvPr>
            <p:cNvSpPr/>
            <p:nvPr/>
          </p:nvSpPr>
          <p:spPr>
            <a:xfrm>
              <a:off x="5981702" y="-252413"/>
              <a:ext cx="694315" cy="1467914"/>
            </a:xfrm>
            <a:custGeom>
              <a:avLst/>
              <a:gdLst>
                <a:gd name="connsiteX0" fmla="*/ 0 w 694315"/>
                <a:gd name="connsiteY0" fmla="*/ 0 h 1467914"/>
                <a:gd name="connsiteX1" fmla="*/ 683677 w 694315"/>
                <a:gd name="connsiteY1" fmla="*/ 0 h 1467914"/>
                <a:gd name="connsiteX2" fmla="*/ 694315 w 694315"/>
                <a:gd name="connsiteY2" fmla="*/ 6402 h 1467914"/>
                <a:gd name="connsiteX3" fmla="*/ 694315 w 694315"/>
                <a:gd name="connsiteY3" fmla="*/ 1467911 h 1467914"/>
                <a:gd name="connsiteX4" fmla="*/ 0 w 694315"/>
                <a:gd name="connsiteY4" fmla="*/ 1467914 h 1467914"/>
                <a:gd name="connsiteX5" fmla="*/ 0 w 694315"/>
                <a:gd name="connsiteY5" fmla="*/ 0 h 146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315" h="1467914">
                  <a:moveTo>
                    <a:pt x="0" y="0"/>
                  </a:moveTo>
                  <a:lnTo>
                    <a:pt x="683677" y="0"/>
                  </a:lnTo>
                  <a:lnTo>
                    <a:pt x="694315" y="6402"/>
                  </a:lnTo>
                  <a:lnTo>
                    <a:pt x="694315" y="1467911"/>
                  </a:lnTo>
                  <a:lnTo>
                    <a:pt x="0" y="1467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D607B90-E68C-C092-EA3A-2EB1AB043110}"/>
                </a:ext>
              </a:extLst>
            </p:cNvPr>
            <p:cNvSpPr/>
            <p:nvPr/>
          </p:nvSpPr>
          <p:spPr>
            <a:xfrm>
              <a:off x="5616575" y="-881251"/>
              <a:ext cx="365127" cy="2308495"/>
            </a:xfrm>
            <a:custGeom>
              <a:avLst/>
              <a:gdLst>
                <a:gd name="connsiteX0" fmla="*/ 3809 w 365127"/>
                <a:gd name="connsiteY0" fmla="*/ 0 h 2308495"/>
                <a:gd name="connsiteX1" fmla="*/ 355692 w 365127"/>
                <a:gd name="connsiteY1" fmla="*/ 211743 h 2308495"/>
                <a:gd name="connsiteX2" fmla="*/ 365127 w 365127"/>
                <a:gd name="connsiteY2" fmla="*/ 211743 h 2308495"/>
                <a:gd name="connsiteX3" fmla="*/ 365127 w 365127"/>
                <a:gd name="connsiteY3" fmla="*/ 2096752 h 2308495"/>
                <a:gd name="connsiteX4" fmla="*/ 355692 w 365127"/>
                <a:gd name="connsiteY4" fmla="*/ 2096752 h 2308495"/>
                <a:gd name="connsiteX5" fmla="*/ 3809 w 365127"/>
                <a:gd name="connsiteY5" fmla="*/ 2308495 h 2308495"/>
                <a:gd name="connsiteX6" fmla="*/ 0 w 365127"/>
                <a:gd name="connsiteY6" fmla="*/ 2306203 h 2308495"/>
                <a:gd name="connsiteX7" fmla="*/ 0 w 365127"/>
                <a:gd name="connsiteY7" fmla="*/ 2292 h 2308495"/>
                <a:gd name="connsiteX8" fmla="*/ 3809 w 365127"/>
                <a:gd name="connsiteY8" fmla="*/ 0 h 2308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5127" h="2308495">
                  <a:moveTo>
                    <a:pt x="3809" y="0"/>
                  </a:moveTo>
                  <a:lnTo>
                    <a:pt x="355692" y="211743"/>
                  </a:lnTo>
                  <a:lnTo>
                    <a:pt x="365127" y="211743"/>
                  </a:lnTo>
                  <a:lnTo>
                    <a:pt x="365127" y="2096752"/>
                  </a:lnTo>
                  <a:lnTo>
                    <a:pt x="355692" y="2096752"/>
                  </a:lnTo>
                  <a:lnTo>
                    <a:pt x="3809" y="2308495"/>
                  </a:lnTo>
                  <a:lnTo>
                    <a:pt x="0" y="2306203"/>
                  </a:lnTo>
                  <a:lnTo>
                    <a:pt x="0" y="2292"/>
                  </a:lnTo>
                  <a:lnTo>
                    <a:pt x="380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B51E54C-7AD0-4C32-FB1A-F578976A50EE}"/>
                </a:ext>
              </a:extLst>
            </p:cNvPr>
            <p:cNvSpPr/>
            <p:nvPr/>
          </p:nvSpPr>
          <p:spPr>
            <a:xfrm>
              <a:off x="4564751" y="-674532"/>
              <a:ext cx="712099" cy="422119"/>
            </a:xfrm>
            <a:custGeom>
              <a:avLst/>
              <a:gdLst>
                <a:gd name="connsiteX0" fmla="*/ 712099 w 712099"/>
                <a:gd name="connsiteY0" fmla="*/ 0 h 422119"/>
                <a:gd name="connsiteX1" fmla="*/ 712099 w 712099"/>
                <a:gd name="connsiteY1" fmla="*/ 422119 h 422119"/>
                <a:gd name="connsiteX2" fmla="*/ 10639 w 712099"/>
                <a:gd name="connsiteY2" fmla="*/ 422119 h 422119"/>
                <a:gd name="connsiteX3" fmla="*/ 351866 w 712099"/>
                <a:gd name="connsiteY3" fmla="*/ 216774 h 422119"/>
                <a:gd name="connsiteX4" fmla="*/ 0 w 712099"/>
                <a:gd name="connsiteY4" fmla="*/ 5028 h 422119"/>
                <a:gd name="connsiteX5" fmla="*/ 703750 w 712099"/>
                <a:gd name="connsiteY5" fmla="*/ 5024 h 422119"/>
                <a:gd name="connsiteX6" fmla="*/ 712099 w 712099"/>
                <a:gd name="connsiteY6" fmla="*/ 0 h 422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099" h="422119">
                  <a:moveTo>
                    <a:pt x="712099" y="0"/>
                  </a:moveTo>
                  <a:lnTo>
                    <a:pt x="712099" y="422119"/>
                  </a:lnTo>
                  <a:lnTo>
                    <a:pt x="10639" y="422119"/>
                  </a:lnTo>
                  <a:lnTo>
                    <a:pt x="351866" y="216774"/>
                  </a:lnTo>
                  <a:lnTo>
                    <a:pt x="0" y="5028"/>
                  </a:lnTo>
                  <a:lnTo>
                    <a:pt x="703750" y="5024"/>
                  </a:lnTo>
                  <a:lnTo>
                    <a:pt x="7120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A2ABA09-9994-32FC-40A6-1406B9286E2D}"/>
                </a:ext>
              </a:extLst>
            </p:cNvPr>
            <p:cNvSpPr/>
            <p:nvPr/>
          </p:nvSpPr>
          <p:spPr>
            <a:xfrm>
              <a:off x="4564751" y="-252413"/>
              <a:ext cx="712099" cy="1472938"/>
            </a:xfrm>
            <a:custGeom>
              <a:avLst/>
              <a:gdLst>
                <a:gd name="connsiteX0" fmla="*/ 10639 w 712099"/>
                <a:gd name="connsiteY0" fmla="*/ 0 h 1472938"/>
                <a:gd name="connsiteX1" fmla="*/ 712099 w 712099"/>
                <a:gd name="connsiteY1" fmla="*/ 0 h 1472938"/>
                <a:gd name="connsiteX2" fmla="*/ 712099 w 712099"/>
                <a:gd name="connsiteY2" fmla="*/ 1472938 h 1472938"/>
                <a:gd name="connsiteX3" fmla="*/ 703750 w 712099"/>
                <a:gd name="connsiteY3" fmla="*/ 1467914 h 1472938"/>
                <a:gd name="connsiteX4" fmla="*/ 0 w 712099"/>
                <a:gd name="connsiteY4" fmla="*/ 1467911 h 1472938"/>
                <a:gd name="connsiteX5" fmla="*/ 0 w 712099"/>
                <a:gd name="connsiteY5" fmla="*/ 6402 h 1472938"/>
                <a:gd name="connsiteX6" fmla="*/ 10639 w 712099"/>
                <a:gd name="connsiteY6" fmla="*/ 0 h 147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099" h="1472938">
                  <a:moveTo>
                    <a:pt x="10639" y="0"/>
                  </a:moveTo>
                  <a:lnTo>
                    <a:pt x="712099" y="0"/>
                  </a:lnTo>
                  <a:lnTo>
                    <a:pt x="712099" y="1472938"/>
                  </a:lnTo>
                  <a:lnTo>
                    <a:pt x="703750" y="1467914"/>
                  </a:lnTo>
                  <a:lnTo>
                    <a:pt x="0" y="1467911"/>
                  </a:lnTo>
                  <a:lnTo>
                    <a:pt x="0" y="6402"/>
                  </a:lnTo>
                  <a:lnTo>
                    <a:pt x="1063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4AAB7D6-2187-9A0A-9B04-3CBA42F18430}"/>
                </a:ext>
              </a:extLst>
            </p:cNvPr>
            <p:cNvSpPr/>
            <p:nvPr/>
          </p:nvSpPr>
          <p:spPr>
            <a:xfrm>
              <a:off x="4564750" y="-881251"/>
              <a:ext cx="2111266" cy="846986"/>
            </a:xfrm>
            <a:custGeom>
              <a:avLst/>
              <a:gdLst>
                <a:gd name="connsiteX0" fmla="*/ 1055633 w 2111266"/>
                <a:gd name="connsiteY0" fmla="*/ 0 h 2410570"/>
                <a:gd name="connsiteX1" fmla="*/ 1407516 w 2111266"/>
                <a:gd name="connsiteY1" fmla="*/ 602632 h 2410570"/>
                <a:gd name="connsiteX2" fmla="*/ 2111266 w 2111266"/>
                <a:gd name="connsiteY2" fmla="*/ 602643 h 2410570"/>
                <a:gd name="connsiteX3" fmla="*/ 1759400 w 2111266"/>
                <a:gd name="connsiteY3" fmla="*/ 1205285 h 2410570"/>
                <a:gd name="connsiteX4" fmla="*/ 2111266 w 2111266"/>
                <a:gd name="connsiteY4" fmla="*/ 1807928 h 2410570"/>
                <a:gd name="connsiteX5" fmla="*/ 1407516 w 2111266"/>
                <a:gd name="connsiteY5" fmla="*/ 1807938 h 2410570"/>
                <a:gd name="connsiteX6" fmla="*/ 1055633 w 2111266"/>
                <a:gd name="connsiteY6" fmla="*/ 2410570 h 2410570"/>
                <a:gd name="connsiteX7" fmla="*/ 703750 w 2111266"/>
                <a:gd name="connsiteY7" fmla="*/ 1807938 h 2410570"/>
                <a:gd name="connsiteX8" fmla="*/ 0 w 2111266"/>
                <a:gd name="connsiteY8" fmla="*/ 1807928 h 2410570"/>
                <a:gd name="connsiteX9" fmla="*/ 351866 w 2111266"/>
                <a:gd name="connsiteY9" fmla="*/ 1205285 h 2410570"/>
                <a:gd name="connsiteX10" fmla="*/ 0 w 2111266"/>
                <a:gd name="connsiteY10" fmla="*/ 602643 h 2410570"/>
                <a:gd name="connsiteX11" fmla="*/ 703750 w 2111266"/>
                <a:gd name="connsiteY11" fmla="*/ 602632 h 2410570"/>
                <a:gd name="connsiteX12" fmla="*/ 1055633 w 2111266"/>
                <a:gd name="connsiteY12" fmla="*/ 0 h 24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1266" h="2410570">
                  <a:moveTo>
                    <a:pt x="1055633" y="0"/>
                  </a:moveTo>
                  <a:lnTo>
                    <a:pt x="1407516" y="602632"/>
                  </a:lnTo>
                  <a:lnTo>
                    <a:pt x="2111266" y="602643"/>
                  </a:lnTo>
                  <a:lnTo>
                    <a:pt x="1759400" y="1205285"/>
                  </a:lnTo>
                  <a:lnTo>
                    <a:pt x="2111266" y="1807928"/>
                  </a:lnTo>
                  <a:lnTo>
                    <a:pt x="1407516" y="1807938"/>
                  </a:lnTo>
                  <a:lnTo>
                    <a:pt x="1055633" y="2410570"/>
                  </a:lnTo>
                  <a:lnTo>
                    <a:pt x="703750" y="1807938"/>
                  </a:lnTo>
                  <a:lnTo>
                    <a:pt x="0" y="1807928"/>
                  </a:lnTo>
                  <a:lnTo>
                    <a:pt x="351866" y="1205285"/>
                  </a:lnTo>
                  <a:lnTo>
                    <a:pt x="0" y="602643"/>
                  </a:lnTo>
                  <a:lnTo>
                    <a:pt x="703750" y="602632"/>
                  </a:lnTo>
                  <a:lnTo>
                    <a:pt x="105563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F658965-35FE-9B46-113C-2184513FE4AE}"/>
              </a:ext>
            </a:extLst>
          </p:cNvPr>
          <p:cNvGrpSpPr/>
          <p:nvPr/>
        </p:nvGrpSpPr>
        <p:grpSpPr>
          <a:xfrm>
            <a:off x="1143663" y="847725"/>
            <a:ext cx="1846972" cy="2613594"/>
            <a:chOff x="-5049151" y="-1220797"/>
            <a:chExt cx="2111267" cy="2987589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00772CD5-B776-AA8F-800D-A7B10DF069C0}"/>
                </a:ext>
              </a:extLst>
            </p:cNvPr>
            <p:cNvSpPr/>
            <p:nvPr/>
          </p:nvSpPr>
          <p:spPr>
            <a:xfrm>
              <a:off x="-4338636" y="-1213225"/>
              <a:ext cx="338137" cy="2972447"/>
            </a:xfrm>
            <a:custGeom>
              <a:avLst/>
              <a:gdLst>
                <a:gd name="connsiteX0" fmla="*/ 338137 w 338137"/>
                <a:gd name="connsiteY0" fmla="*/ 0 h 2972447"/>
                <a:gd name="connsiteX1" fmla="*/ 338137 w 338137"/>
                <a:gd name="connsiteY1" fmla="*/ 2972447 h 2972447"/>
                <a:gd name="connsiteX2" fmla="*/ 0 w 338137"/>
                <a:gd name="connsiteY2" fmla="*/ 2605838 h 2972447"/>
                <a:gd name="connsiteX3" fmla="*/ 0 w 338137"/>
                <a:gd name="connsiteY3" fmla="*/ 366609 h 2972447"/>
                <a:gd name="connsiteX4" fmla="*/ 338137 w 338137"/>
                <a:gd name="connsiteY4" fmla="*/ 0 h 297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137" h="2972447">
                  <a:moveTo>
                    <a:pt x="338137" y="0"/>
                  </a:moveTo>
                  <a:lnTo>
                    <a:pt x="338137" y="2972447"/>
                  </a:lnTo>
                  <a:lnTo>
                    <a:pt x="0" y="2605838"/>
                  </a:lnTo>
                  <a:lnTo>
                    <a:pt x="0" y="366609"/>
                  </a:lnTo>
                  <a:lnTo>
                    <a:pt x="33813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1A430B1-449B-A498-1AD3-58D7A6A63D7F}"/>
                </a:ext>
              </a:extLst>
            </p:cNvPr>
            <p:cNvSpPr/>
            <p:nvPr/>
          </p:nvSpPr>
          <p:spPr>
            <a:xfrm>
              <a:off x="-5049151" y="-846616"/>
              <a:ext cx="710514" cy="770416"/>
            </a:xfrm>
            <a:custGeom>
              <a:avLst/>
              <a:gdLst>
                <a:gd name="connsiteX0" fmla="*/ 710514 w 710514"/>
                <a:gd name="connsiteY0" fmla="*/ 0 h 770416"/>
                <a:gd name="connsiteX1" fmla="*/ 710514 w 710514"/>
                <a:gd name="connsiteY1" fmla="*/ 770416 h 770416"/>
                <a:gd name="connsiteX2" fmla="*/ 0 w 710514"/>
                <a:gd name="connsiteY2" fmla="*/ 770416 h 770416"/>
                <a:gd name="connsiteX3" fmla="*/ 0 w 710514"/>
                <a:gd name="connsiteY3" fmla="*/ 7341 h 770416"/>
                <a:gd name="connsiteX4" fmla="*/ 703750 w 710514"/>
                <a:gd name="connsiteY4" fmla="*/ 7334 h 770416"/>
                <a:gd name="connsiteX5" fmla="*/ 710514 w 710514"/>
                <a:gd name="connsiteY5" fmla="*/ 0 h 77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514" h="770416">
                  <a:moveTo>
                    <a:pt x="710514" y="0"/>
                  </a:moveTo>
                  <a:lnTo>
                    <a:pt x="710514" y="770416"/>
                  </a:lnTo>
                  <a:lnTo>
                    <a:pt x="0" y="770416"/>
                  </a:lnTo>
                  <a:lnTo>
                    <a:pt x="0" y="7341"/>
                  </a:lnTo>
                  <a:lnTo>
                    <a:pt x="703750" y="7334"/>
                  </a:lnTo>
                  <a:lnTo>
                    <a:pt x="71051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D9AA473-D2DD-F3F4-DBDA-5D79AC67F4C6}"/>
                </a:ext>
              </a:extLst>
            </p:cNvPr>
            <p:cNvSpPr/>
            <p:nvPr/>
          </p:nvSpPr>
          <p:spPr>
            <a:xfrm>
              <a:off x="-3638536" y="-839282"/>
              <a:ext cx="700652" cy="763082"/>
            </a:xfrm>
            <a:custGeom>
              <a:avLst/>
              <a:gdLst>
                <a:gd name="connsiteX0" fmla="*/ 0 w 700652"/>
                <a:gd name="connsiteY0" fmla="*/ 0 h 763082"/>
                <a:gd name="connsiteX1" fmla="*/ 700652 w 700652"/>
                <a:gd name="connsiteY1" fmla="*/ 7 h 763082"/>
                <a:gd name="connsiteX2" fmla="*/ 700652 w 700652"/>
                <a:gd name="connsiteY2" fmla="*/ 763082 h 763082"/>
                <a:gd name="connsiteX3" fmla="*/ 0 w 700652"/>
                <a:gd name="connsiteY3" fmla="*/ 763082 h 763082"/>
                <a:gd name="connsiteX4" fmla="*/ 0 w 700652"/>
                <a:gd name="connsiteY4" fmla="*/ 0 h 76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652" h="763082">
                  <a:moveTo>
                    <a:pt x="0" y="0"/>
                  </a:moveTo>
                  <a:lnTo>
                    <a:pt x="700652" y="7"/>
                  </a:lnTo>
                  <a:lnTo>
                    <a:pt x="700652" y="763082"/>
                  </a:lnTo>
                  <a:lnTo>
                    <a:pt x="0" y="7630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C66F217-6A79-073F-CEC9-C6FD94A3B7BB}"/>
                </a:ext>
              </a:extLst>
            </p:cNvPr>
            <p:cNvSpPr/>
            <p:nvPr/>
          </p:nvSpPr>
          <p:spPr>
            <a:xfrm>
              <a:off x="-5049151" y="-76200"/>
              <a:ext cx="710514" cy="1468813"/>
            </a:xfrm>
            <a:custGeom>
              <a:avLst/>
              <a:gdLst>
                <a:gd name="connsiteX0" fmla="*/ 0 w 710514"/>
                <a:gd name="connsiteY0" fmla="*/ 0 h 1468813"/>
                <a:gd name="connsiteX1" fmla="*/ 710514 w 710514"/>
                <a:gd name="connsiteY1" fmla="*/ 0 h 1468813"/>
                <a:gd name="connsiteX2" fmla="*/ 710514 w 710514"/>
                <a:gd name="connsiteY2" fmla="*/ 1468813 h 1468813"/>
                <a:gd name="connsiteX3" fmla="*/ 703750 w 710514"/>
                <a:gd name="connsiteY3" fmla="*/ 1461479 h 1468813"/>
                <a:gd name="connsiteX4" fmla="*/ 0 w 710514"/>
                <a:gd name="connsiteY4" fmla="*/ 1461473 h 1468813"/>
                <a:gd name="connsiteX5" fmla="*/ 0 w 710514"/>
                <a:gd name="connsiteY5" fmla="*/ 0 h 14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514" h="1468813">
                  <a:moveTo>
                    <a:pt x="0" y="0"/>
                  </a:moveTo>
                  <a:lnTo>
                    <a:pt x="710514" y="0"/>
                  </a:lnTo>
                  <a:lnTo>
                    <a:pt x="710514" y="1468813"/>
                  </a:lnTo>
                  <a:lnTo>
                    <a:pt x="703750" y="1461479"/>
                  </a:lnTo>
                  <a:lnTo>
                    <a:pt x="0" y="14614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5AD1493-4992-88EF-0327-6B5DB1FEEE26}"/>
                </a:ext>
              </a:extLst>
            </p:cNvPr>
            <p:cNvSpPr/>
            <p:nvPr/>
          </p:nvSpPr>
          <p:spPr>
            <a:xfrm>
              <a:off x="-3638536" y="-76200"/>
              <a:ext cx="700652" cy="1461479"/>
            </a:xfrm>
            <a:custGeom>
              <a:avLst/>
              <a:gdLst>
                <a:gd name="connsiteX0" fmla="*/ 0 w 700652"/>
                <a:gd name="connsiteY0" fmla="*/ 0 h 1461479"/>
                <a:gd name="connsiteX1" fmla="*/ 700652 w 700652"/>
                <a:gd name="connsiteY1" fmla="*/ 0 h 1461479"/>
                <a:gd name="connsiteX2" fmla="*/ 700652 w 700652"/>
                <a:gd name="connsiteY2" fmla="*/ 1461473 h 1461479"/>
                <a:gd name="connsiteX3" fmla="*/ 0 w 700652"/>
                <a:gd name="connsiteY3" fmla="*/ 1461479 h 1461479"/>
                <a:gd name="connsiteX4" fmla="*/ 0 w 700652"/>
                <a:gd name="connsiteY4" fmla="*/ 0 h 146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652" h="1461479">
                  <a:moveTo>
                    <a:pt x="0" y="0"/>
                  </a:moveTo>
                  <a:lnTo>
                    <a:pt x="700652" y="0"/>
                  </a:lnTo>
                  <a:lnTo>
                    <a:pt x="700652" y="1461473"/>
                  </a:lnTo>
                  <a:lnTo>
                    <a:pt x="0" y="14614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9FB1B83F-2E37-18FD-A6EF-BF12C2432392}"/>
                </a:ext>
              </a:extLst>
            </p:cNvPr>
            <p:cNvSpPr/>
            <p:nvPr/>
          </p:nvSpPr>
          <p:spPr>
            <a:xfrm>
              <a:off x="-4000499" y="-1220795"/>
              <a:ext cx="361963" cy="2987587"/>
            </a:xfrm>
            <a:custGeom>
              <a:avLst/>
              <a:gdLst>
                <a:gd name="connsiteX0" fmla="*/ 6982 w 361963"/>
                <a:gd name="connsiteY0" fmla="*/ 0 h 2987587"/>
                <a:gd name="connsiteX1" fmla="*/ 358865 w 361963"/>
                <a:gd name="connsiteY1" fmla="*/ 381513 h 2987587"/>
                <a:gd name="connsiteX2" fmla="*/ 361963 w 361963"/>
                <a:gd name="connsiteY2" fmla="*/ 381513 h 2987587"/>
                <a:gd name="connsiteX3" fmla="*/ 361963 w 361963"/>
                <a:gd name="connsiteY3" fmla="*/ 2606074 h 2987587"/>
                <a:gd name="connsiteX4" fmla="*/ 358866 w 361963"/>
                <a:gd name="connsiteY4" fmla="*/ 2606074 h 2987587"/>
                <a:gd name="connsiteX5" fmla="*/ 6982 w 361963"/>
                <a:gd name="connsiteY5" fmla="*/ 2987587 h 2987587"/>
                <a:gd name="connsiteX6" fmla="*/ 0 w 361963"/>
                <a:gd name="connsiteY6" fmla="*/ 2980017 h 2987587"/>
                <a:gd name="connsiteX7" fmla="*/ 0 w 361963"/>
                <a:gd name="connsiteY7" fmla="*/ 7570 h 2987587"/>
                <a:gd name="connsiteX8" fmla="*/ 6982 w 361963"/>
                <a:gd name="connsiteY8" fmla="*/ 0 h 2987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63" h="2987587">
                  <a:moveTo>
                    <a:pt x="6982" y="0"/>
                  </a:moveTo>
                  <a:lnTo>
                    <a:pt x="358865" y="381513"/>
                  </a:lnTo>
                  <a:lnTo>
                    <a:pt x="361963" y="381513"/>
                  </a:lnTo>
                  <a:lnTo>
                    <a:pt x="361963" y="2606074"/>
                  </a:lnTo>
                  <a:lnTo>
                    <a:pt x="358866" y="2606074"/>
                  </a:lnTo>
                  <a:lnTo>
                    <a:pt x="6982" y="2987587"/>
                  </a:lnTo>
                  <a:lnTo>
                    <a:pt x="0" y="2980017"/>
                  </a:lnTo>
                  <a:lnTo>
                    <a:pt x="0" y="7570"/>
                  </a:lnTo>
                  <a:lnTo>
                    <a:pt x="698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52F2482-6F54-4F57-A0D6-AC6AEC3DC297}"/>
                </a:ext>
              </a:extLst>
            </p:cNvPr>
            <p:cNvSpPr/>
            <p:nvPr/>
          </p:nvSpPr>
          <p:spPr>
            <a:xfrm>
              <a:off x="-5049150" y="-1220797"/>
              <a:ext cx="2111266" cy="1526078"/>
            </a:xfrm>
            <a:custGeom>
              <a:avLst/>
              <a:gdLst>
                <a:gd name="connsiteX0" fmla="*/ 1055633 w 2111266"/>
                <a:gd name="connsiteY0" fmla="*/ 0 h 2410570"/>
                <a:gd name="connsiteX1" fmla="*/ 1407516 w 2111266"/>
                <a:gd name="connsiteY1" fmla="*/ 602632 h 2410570"/>
                <a:gd name="connsiteX2" fmla="*/ 2111266 w 2111266"/>
                <a:gd name="connsiteY2" fmla="*/ 602643 h 2410570"/>
                <a:gd name="connsiteX3" fmla="*/ 1759400 w 2111266"/>
                <a:gd name="connsiteY3" fmla="*/ 1205285 h 2410570"/>
                <a:gd name="connsiteX4" fmla="*/ 2111266 w 2111266"/>
                <a:gd name="connsiteY4" fmla="*/ 1807928 h 2410570"/>
                <a:gd name="connsiteX5" fmla="*/ 1407516 w 2111266"/>
                <a:gd name="connsiteY5" fmla="*/ 1807938 h 2410570"/>
                <a:gd name="connsiteX6" fmla="*/ 1055633 w 2111266"/>
                <a:gd name="connsiteY6" fmla="*/ 2410570 h 2410570"/>
                <a:gd name="connsiteX7" fmla="*/ 703750 w 2111266"/>
                <a:gd name="connsiteY7" fmla="*/ 1807938 h 2410570"/>
                <a:gd name="connsiteX8" fmla="*/ 0 w 2111266"/>
                <a:gd name="connsiteY8" fmla="*/ 1807928 h 2410570"/>
                <a:gd name="connsiteX9" fmla="*/ 351866 w 2111266"/>
                <a:gd name="connsiteY9" fmla="*/ 1205285 h 2410570"/>
                <a:gd name="connsiteX10" fmla="*/ 0 w 2111266"/>
                <a:gd name="connsiteY10" fmla="*/ 602643 h 2410570"/>
                <a:gd name="connsiteX11" fmla="*/ 703750 w 2111266"/>
                <a:gd name="connsiteY11" fmla="*/ 602632 h 2410570"/>
                <a:gd name="connsiteX12" fmla="*/ 1055633 w 2111266"/>
                <a:gd name="connsiteY12" fmla="*/ 0 h 24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11266" h="2410570">
                  <a:moveTo>
                    <a:pt x="1055633" y="0"/>
                  </a:moveTo>
                  <a:lnTo>
                    <a:pt x="1407516" y="602632"/>
                  </a:lnTo>
                  <a:lnTo>
                    <a:pt x="2111266" y="602643"/>
                  </a:lnTo>
                  <a:lnTo>
                    <a:pt x="1759400" y="1205285"/>
                  </a:lnTo>
                  <a:lnTo>
                    <a:pt x="2111266" y="1807928"/>
                  </a:lnTo>
                  <a:lnTo>
                    <a:pt x="1407516" y="1807938"/>
                  </a:lnTo>
                  <a:lnTo>
                    <a:pt x="1055633" y="2410570"/>
                  </a:lnTo>
                  <a:lnTo>
                    <a:pt x="703750" y="1807938"/>
                  </a:lnTo>
                  <a:lnTo>
                    <a:pt x="0" y="1807928"/>
                  </a:lnTo>
                  <a:lnTo>
                    <a:pt x="351866" y="1205285"/>
                  </a:lnTo>
                  <a:lnTo>
                    <a:pt x="0" y="602643"/>
                  </a:lnTo>
                  <a:lnTo>
                    <a:pt x="703750" y="602632"/>
                  </a:lnTo>
                  <a:lnTo>
                    <a:pt x="105563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755AAD-354E-D509-EFB9-F40E1D209DAF}"/>
              </a:ext>
            </a:extLst>
          </p:cNvPr>
          <p:cNvGrpSpPr/>
          <p:nvPr/>
        </p:nvGrpSpPr>
        <p:grpSpPr>
          <a:xfrm>
            <a:off x="3792028" y="3934895"/>
            <a:ext cx="2351277" cy="2279635"/>
            <a:chOff x="7954862" y="-881890"/>
            <a:chExt cx="2351277" cy="2279635"/>
          </a:xfrm>
        </p:grpSpPr>
        <p:sp>
          <p:nvSpPr>
            <p:cNvPr id="212" name="正方形/長方形 287">
              <a:extLst>
                <a:ext uri="{FF2B5EF4-FFF2-40B4-BE49-F238E27FC236}">
                  <a16:creationId xmlns:a16="http://schemas.microsoft.com/office/drawing/2014/main" id="{6566F3B6-B297-FE88-362F-5C4E0F82E594}"/>
                </a:ext>
              </a:extLst>
            </p:cNvPr>
            <p:cNvSpPr/>
            <p:nvPr/>
          </p:nvSpPr>
          <p:spPr>
            <a:xfrm>
              <a:off x="9715500" y="-771355"/>
              <a:ext cx="273673" cy="376067"/>
            </a:xfrm>
            <a:custGeom>
              <a:avLst/>
              <a:gdLst>
                <a:gd name="connsiteX0" fmla="*/ 0 w 273673"/>
                <a:gd name="connsiteY0" fmla="*/ 0 h 376067"/>
                <a:gd name="connsiteX1" fmla="*/ 273673 w 273673"/>
                <a:gd name="connsiteY1" fmla="*/ 0 h 376067"/>
                <a:gd name="connsiteX2" fmla="*/ 273673 w 273673"/>
                <a:gd name="connsiteY2" fmla="*/ 376067 h 376067"/>
                <a:gd name="connsiteX3" fmla="*/ 0 w 273673"/>
                <a:gd name="connsiteY3" fmla="*/ 376067 h 376067"/>
                <a:gd name="connsiteX4" fmla="*/ 0 w 273673"/>
                <a:gd name="connsiteY4" fmla="*/ 0 h 376067"/>
                <a:gd name="connsiteX0" fmla="*/ 0 w 273673"/>
                <a:gd name="connsiteY0" fmla="*/ 42862 h 376067"/>
                <a:gd name="connsiteX1" fmla="*/ 273673 w 273673"/>
                <a:gd name="connsiteY1" fmla="*/ 0 h 376067"/>
                <a:gd name="connsiteX2" fmla="*/ 273673 w 273673"/>
                <a:gd name="connsiteY2" fmla="*/ 376067 h 376067"/>
                <a:gd name="connsiteX3" fmla="*/ 0 w 273673"/>
                <a:gd name="connsiteY3" fmla="*/ 376067 h 376067"/>
                <a:gd name="connsiteX4" fmla="*/ 0 w 273673"/>
                <a:gd name="connsiteY4" fmla="*/ 42862 h 376067"/>
                <a:gd name="connsiteX0" fmla="*/ 2381 w 273673"/>
                <a:gd name="connsiteY0" fmla="*/ 23812 h 376067"/>
                <a:gd name="connsiteX1" fmla="*/ 273673 w 273673"/>
                <a:gd name="connsiteY1" fmla="*/ 0 h 376067"/>
                <a:gd name="connsiteX2" fmla="*/ 273673 w 273673"/>
                <a:gd name="connsiteY2" fmla="*/ 376067 h 376067"/>
                <a:gd name="connsiteX3" fmla="*/ 0 w 273673"/>
                <a:gd name="connsiteY3" fmla="*/ 376067 h 376067"/>
                <a:gd name="connsiteX4" fmla="*/ 2381 w 273673"/>
                <a:gd name="connsiteY4" fmla="*/ 23812 h 37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73" h="376067">
                  <a:moveTo>
                    <a:pt x="2381" y="23812"/>
                  </a:moveTo>
                  <a:lnTo>
                    <a:pt x="273673" y="0"/>
                  </a:lnTo>
                  <a:lnTo>
                    <a:pt x="273673" y="376067"/>
                  </a:lnTo>
                  <a:lnTo>
                    <a:pt x="0" y="376067"/>
                  </a:lnTo>
                  <a:cubicBezTo>
                    <a:pt x="794" y="258649"/>
                    <a:pt x="1587" y="141230"/>
                    <a:pt x="2381" y="2381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5D1BDFD-8F53-82FC-E28E-F507FF5EE397}"/>
                </a:ext>
              </a:extLst>
            </p:cNvPr>
            <p:cNvSpPr/>
            <p:nvPr/>
          </p:nvSpPr>
          <p:spPr>
            <a:xfrm>
              <a:off x="8940801" y="-839355"/>
              <a:ext cx="484187" cy="2231024"/>
            </a:xfrm>
            <a:custGeom>
              <a:avLst/>
              <a:gdLst>
                <a:gd name="connsiteX0" fmla="*/ 0 w 484187"/>
                <a:gd name="connsiteY0" fmla="*/ 0 h 2231024"/>
                <a:gd name="connsiteX1" fmla="*/ 373614 w 484187"/>
                <a:gd name="connsiteY1" fmla="*/ 129993 h 2231024"/>
                <a:gd name="connsiteX2" fmla="*/ 484187 w 484187"/>
                <a:gd name="connsiteY2" fmla="*/ 119583 h 2231024"/>
                <a:gd name="connsiteX3" fmla="*/ 484187 w 484187"/>
                <a:gd name="connsiteY3" fmla="*/ 2231024 h 2231024"/>
                <a:gd name="connsiteX4" fmla="*/ 5784 w 484187"/>
                <a:gd name="connsiteY4" fmla="*/ 2064572 h 2231024"/>
                <a:gd name="connsiteX5" fmla="*/ 0 w 484187"/>
                <a:gd name="connsiteY5" fmla="*/ 2065117 h 2231024"/>
                <a:gd name="connsiteX6" fmla="*/ 0 w 484187"/>
                <a:gd name="connsiteY6" fmla="*/ 0 h 223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4187" h="2231024">
                  <a:moveTo>
                    <a:pt x="0" y="0"/>
                  </a:moveTo>
                  <a:lnTo>
                    <a:pt x="373614" y="129993"/>
                  </a:lnTo>
                  <a:lnTo>
                    <a:pt x="484187" y="119583"/>
                  </a:lnTo>
                  <a:lnTo>
                    <a:pt x="484187" y="2231024"/>
                  </a:lnTo>
                  <a:lnTo>
                    <a:pt x="5784" y="2064572"/>
                  </a:lnTo>
                  <a:lnTo>
                    <a:pt x="0" y="2065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B0106D2-C1C8-0677-87FB-A17C8EBACF17}"/>
                </a:ext>
              </a:extLst>
            </p:cNvPr>
            <p:cNvSpPr/>
            <p:nvPr/>
          </p:nvSpPr>
          <p:spPr>
            <a:xfrm>
              <a:off x="8271350" y="-363173"/>
              <a:ext cx="669449" cy="1651959"/>
            </a:xfrm>
            <a:custGeom>
              <a:avLst/>
              <a:gdLst>
                <a:gd name="connsiteX0" fmla="*/ 669449 w 675232"/>
                <a:gd name="connsiteY0" fmla="*/ 0 h 1651959"/>
                <a:gd name="connsiteX1" fmla="*/ 669449 w 675232"/>
                <a:gd name="connsiteY1" fmla="*/ 1559230 h 1651959"/>
                <a:gd name="connsiteX2" fmla="*/ 675232 w 675232"/>
                <a:gd name="connsiteY2" fmla="*/ 1588390 h 1651959"/>
                <a:gd name="connsiteX3" fmla="*/ 669449 w 675232"/>
                <a:gd name="connsiteY3" fmla="*/ 1588935 h 1651959"/>
                <a:gd name="connsiteX4" fmla="*/ 669449 w 675232"/>
                <a:gd name="connsiteY4" fmla="*/ 1588936 h 1651959"/>
                <a:gd name="connsiteX5" fmla="*/ 0 w 675232"/>
                <a:gd name="connsiteY5" fmla="*/ 1651959 h 1651959"/>
                <a:gd name="connsiteX6" fmla="*/ 0 w 675232"/>
                <a:gd name="connsiteY6" fmla="*/ 1360617 h 1651959"/>
                <a:gd name="connsiteX7" fmla="*/ 111 w 675232"/>
                <a:gd name="connsiteY7" fmla="*/ 1353485 h 1651959"/>
                <a:gd name="connsiteX8" fmla="*/ 0 w 675232"/>
                <a:gd name="connsiteY8" fmla="*/ 1353446 h 1651959"/>
                <a:gd name="connsiteX9" fmla="*/ 0 w 675232"/>
                <a:gd name="connsiteY9" fmla="*/ 182199 h 1651959"/>
                <a:gd name="connsiteX10" fmla="*/ 669449 w 675232"/>
                <a:gd name="connsiteY10" fmla="*/ 0 h 1651959"/>
                <a:gd name="connsiteX0" fmla="*/ 669449 w 669449"/>
                <a:gd name="connsiteY0" fmla="*/ 0 h 1651959"/>
                <a:gd name="connsiteX1" fmla="*/ 669449 w 669449"/>
                <a:gd name="connsiteY1" fmla="*/ 1559230 h 1651959"/>
                <a:gd name="connsiteX2" fmla="*/ 669449 w 669449"/>
                <a:gd name="connsiteY2" fmla="*/ 1588935 h 1651959"/>
                <a:gd name="connsiteX3" fmla="*/ 669449 w 669449"/>
                <a:gd name="connsiteY3" fmla="*/ 1588936 h 1651959"/>
                <a:gd name="connsiteX4" fmla="*/ 0 w 669449"/>
                <a:gd name="connsiteY4" fmla="*/ 1651959 h 1651959"/>
                <a:gd name="connsiteX5" fmla="*/ 0 w 669449"/>
                <a:gd name="connsiteY5" fmla="*/ 1360617 h 1651959"/>
                <a:gd name="connsiteX6" fmla="*/ 111 w 669449"/>
                <a:gd name="connsiteY6" fmla="*/ 1353485 h 1651959"/>
                <a:gd name="connsiteX7" fmla="*/ 0 w 669449"/>
                <a:gd name="connsiteY7" fmla="*/ 1353446 h 1651959"/>
                <a:gd name="connsiteX8" fmla="*/ 0 w 669449"/>
                <a:gd name="connsiteY8" fmla="*/ 182199 h 1651959"/>
                <a:gd name="connsiteX9" fmla="*/ 669449 w 669449"/>
                <a:gd name="connsiteY9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669449 w 669449"/>
                <a:gd name="connsiteY2" fmla="*/ 1588936 h 1651959"/>
                <a:gd name="connsiteX3" fmla="*/ 0 w 669449"/>
                <a:gd name="connsiteY3" fmla="*/ 1651959 h 1651959"/>
                <a:gd name="connsiteX4" fmla="*/ 0 w 669449"/>
                <a:gd name="connsiteY4" fmla="*/ 1360617 h 1651959"/>
                <a:gd name="connsiteX5" fmla="*/ 111 w 669449"/>
                <a:gd name="connsiteY5" fmla="*/ 1353485 h 1651959"/>
                <a:gd name="connsiteX6" fmla="*/ 0 w 669449"/>
                <a:gd name="connsiteY6" fmla="*/ 1353446 h 1651959"/>
                <a:gd name="connsiteX7" fmla="*/ 0 w 669449"/>
                <a:gd name="connsiteY7" fmla="*/ 182199 h 1651959"/>
                <a:gd name="connsiteX8" fmla="*/ 669449 w 669449"/>
                <a:gd name="connsiteY8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360617 h 1651959"/>
                <a:gd name="connsiteX4" fmla="*/ 111 w 669449"/>
                <a:gd name="connsiteY4" fmla="*/ 1353485 h 1651959"/>
                <a:gd name="connsiteX5" fmla="*/ 0 w 669449"/>
                <a:gd name="connsiteY5" fmla="*/ 1353446 h 1651959"/>
                <a:gd name="connsiteX6" fmla="*/ 0 w 669449"/>
                <a:gd name="connsiteY6" fmla="*/ 182199 h 1651959"/>
                <a:gd name="connsiteX7" fmla="*/ 669449 w 669449"/>
                <a:gd name="connsiteY7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360617 h 1651959"/>
                <a:gd name="connsiteX4" fmla="*/ 111 w 669449"/>
                <a:gd name="connsiteY4" fmla="*/ 1353485 h 1651959"/>
                <a:gd name="connsiteX5" fmla="*/ 0 w 669449"/>
                <a:gd name="connsiteY5" fmla="*/ 182199 h 1651959"/>
                <a:gd name="connsiteX6" fmla="*/ 669449 w 669449"/>
                <a:gd name="connsiteY6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360617 h 1651959"/>
                <a:gd name="connsiteX4" fmla="*/ 0 w 669449"/>
                <a:gd name="connsiteY4" fmla="*/ 182199 h 1651959"/>
                <a:gd name="connsiteX5" fmla="*/ 669449 w 669449"/>
                <a:gd name="connsiteY5" fmla="*/ 0 h 1651959"/>
                <a:gd name="connsiteX0" fmla="*/ 669449 w 669449"/>
                <a:gd name="connsiteY0" fmla="*/ 0 h 1651959"/>
                <a:gd name="connsiteX1" fmla="*/ 669449 w 669449"/>
                <a:gd name="connsiteY1" fmla="*/ 1588935 h 1651959"/>
                <a:gd name="connsiteX2" fmla="*/ 0 w 669449"/>
                <a:gd name="connsiteY2" fmla="*/ 1651959 h 1651959"/>
                <a:gd name="connsiteX3" fmla="*/ 0 w 669449"/>
                <a:gd name="connsiteY3" fmla="*/ 182199 h 1651959"/>
                <a:gd name="connsiteX4" fmla="*/ 669449 w 669449"/>
                <a:gd name="connsiteY4" fmla="*/ 0 h 165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9449" h="1651959">
                  <a:moveTo>
                    <a:pt x="669449" y="0"/>
                  </a:moveTo>
                  <a:lnTo>
                    <a:pt x="669449" y="1588935"/>
                  </a:lnTo>
                  <a:lnTo>
                    <a:pt x="0" y="1651959"/>
                  </a:lnTo>
                  <a:lnTo>
                    <a:pt x="0" y="182199"/>
                  </a:lnTo>
                  <a:lnTo>
                    <a:pt x="6694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6173659-7252-633D-4CFA-323D06062AA9}"/>
                </a:ext>
              </a:extLst>
            </p:cNvPr>
            <p:cNvSpPr/>
            <p:nvPr/>
          </p:nvSpPr>
          <p:spPr>
            <a:xfrm>
              <a:off x="7954862" y="-881890"/>
              <a:ext cx="985939" cy="1872162"/>
            </a:xfrm>
            <a:custGeom>
              <a:avLst/>
              <a:gdLst>
                <a:gd name="connsiteX0" fmla="*/ 863688 w 985939"/>
                <a:gd name="connsiteY0" fmla="*/ 0 h 1872162"/>
                <a:gd name="connsiteX1" fmla="*/ 985939 w 985939"/>
                <a:gd name="connsiteY1" fmla="*/ 42535 h 1872162"/>
                <a:gd name="connsiteX2" fmla="*/ 985939 w 985939"/>
                <a:gd name="connsiteY2" fmla="*/ 518716 h 1872162"/>
                <a:gd name="connsiteX3" fmla="*/ 316490 w 985939"/>
                <a:gd name="connsiteY3" fmla="*/ 700915 h 1872162"/>
                <a:gd name="connsiteX4" fmla="*/ 316490 w 985939"/>
                <a:gd name="connsiteY4" fmla="*/ 1872162 h 1872162"/>
                <a:gd name="connsiteX5" fmla="*/ 0 w 985939"/>
                <a:gd name="connsiteY5" fmla="*/ 1762040 h 1872162"/>
                <a:gd name="connsiteX6" fmla="*/ 0 w 985939"/>
                <a:gd name="connsiteY6" fmla="*/ 300531 h 1872162"/>
                <a:gd name="connsiteX7" fmla="*/ 679767 w 985939"/>
                <a:gd name="connsiteY7" fmla="*/ 236528 h 1872162"/>
                <a:gd name="connsiteX8" fmla="*/ 863688 w 985939"/>
                <a:gd name="connsiteY8" fmla="*/ 0 h 1872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939" h="1872162">
                  <a:moveTo>
                    <a:pt x="863688" y="0"/>
                  </a:moveTo>
                  <a:lnTo>
                    <a:pt x="985939" y="42535"/>
                  </a:lnTo>
                  <a:lnTo>
                    <a:pt x="985939" y="518716"/>
                  </a:lnTo>
                  <a:lnTo>
                    <a:pt x="316490" y="700915"/>
                  </a:lnTo>
                  <a:lnTo>
                    <a:pt x="316490" y="1872162"/>
                  </a:lnTo>
                  <a:lnTo>
                    <a:pt x="0" y="1762040"/>
                  </a:lnTo>
                  <a:lnTo>
                    <a:pt x="0" y="300531"/>
                  </a:lnTo>
                  <a:lnTo>
                    <a:pt x="679767" y="236528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DAA352A-75EE-3A1A-0ED6-94B16736EE73}"/>
                </a:ext>
              </a:extLst>
            </p:cNvPr>
            <p:cNvSpPr/>
            <p:nvPr/>
          </p:nvSpPr>
          <p:spPr>
            <a:xfrm>
              <a:off x="9629775" y="-773357"/>
              <a:ext cx="676364" cy="1934254"/>
            </a:xfrm>
            <a:custGeom>
              <a:avLst/>
              <a:gdLst>
                <a:gd name="connsiteX0" fmla="*/ 364413 w 676364"/>
                <a:gd name="connsiteY0" fmla="*/ 0 h 1934254"/>
                <a:gd name="connsiteX1" fmla="*/ 180512 w 676364"/>
                <a:gd name="connsiteY1" fmla="*/ 236530 h 1934254"/>
                <a:gd name="connsiteX2" fmla="*/ 676364 w 676364"/>
                <a:gd name="connsiteY2" fmla="*/ 409063 h 1934254"/>
                <a:gd name="connsiteX3" fmla="*/ 676364 w 676364"/>
                <a:gd name="connsiteY3" fmla="*/ 1870572 h 1934254"/>
                <a:gd name="connsiteX4" fmla="*/ 0 w 676364"/>
                <a:gd name="connsiteY4" fmla="*/ 1934254 h 1934254"/>
                <a:gd name="connsiteX5" fmla="*/ 0 w 676364"/>
                <a:gd name="connsiteY5" fmla="*/ 34306 h 1934254"/>
                <a:gd name="connsiteX6" fmla="*/ 364413 w 676364"/>
                <a:gd name="connsiteY6" fmla="*/ 0 h 193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364" h="1934254">
                  <a:moveTo>
                    <a:pt x="364413" y="0"/>
                  </a:moveTo>
                  <a:lnTo>
                    <a:pt x="180512" y="236530"/>
                  </a:lnTo>
                  <a:lnTo>
                    <a:pt x="676364" y="409063"/>
                  </a:lnTo>
                  <a:lnTo>
                    <a:pt x="676364" y="1870572"/>
                  </a:lnTo>
                  <a:lnTo>
                    <a:pt x="0" y="1934254"/>
                  </a:lnTo>
                  <a:lnTo>
                    <a:pt x="0" y="34306"/>
                  </a:lnTo>
                  <a:lnTo>
                    <a:pt x="36441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D1D6AC03-AA58-8B62-C1D0-0226116785E6}"/>
                </a:ext>
              </a:extLst>
            </p:cNvPr>
            <p:cNvSpPr/>
            <p:nvPr/>
          </p:nvSpPr>
          <p:spPr>
            <a:xfrm>
              <a:off x="9424988" y="-739051"/>
              <a:ext cx="204787" cy="2136796"/>
            </a:xfrm>
            <a:custGeom>
              <a:avLst/>
              <a:gdLst>
                <a:gd name="connsiteX0" fmla="*/ 204787 w 204787"/>
                <a:gd name="connsiteY0" fmla="*/ 0 h 2136796"/>
                <a:gd name="connsiteX1" fmla="*/ 204787 w 204787"/>
                <a:gd name="connsiteY1" fmla="*/ 1899948 h 2136796"/>
                <a:gd name="connsiteX2" fmla="*/ 201383 w 204787"/>
                <a:gd name="connsiteY2" fmla="*/ 1900268 h 2136796"/>
                <a:gd name="connsiteX3" fmla="*/ 17463 w 204787"/>
                <a:gd name="connsiteY3" fmla="*/ 2136796 h 2136796"/>
                <a:gd name="connsiteX4" fmla="*/ 0 w 204787"/>
                <a:gd name="connsiteY4" fmla="*/ 2130720 h 2136796"/>
                <a:gd name="connsiteX5" fmla="*/ 0 w 204787"/>
                <a:gd name="connsiteY5" fmla="*/ 19279 h 2136796"/>
                <a:gd name="connsiteX6" fmla="*/ 204787 w 204787"/>
                <a:gd name="connsiteY6" fmla="*/ 0 h 213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787" h="2136796">
                  <a:moveTo>
                    <a:pt x="204787" y="0"/>
                  </a:moveTo>
                  <a:lnTo>
                    <a:pt x="204787" y="1899948"/>
                  </a:lnTo>
                  <a:lnTo>
                    <a:pt x="201383" y="1900268"/>
                  </a:lnTo>
                  <a:lnTo>
                    <a:pt x="17463" y="2136796"/>
                  </a:lnTo>
                  <a:lnTo>
                    <a:pt x="0" y="2130720"/>
                  </a:lnTo>
                  <a:lnTo>
                    <a:pt x="0" y="19279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CC23E3D0-CB89-AACE-479A-7E61EA0AB235}"/>
                </a:ext>
              </a:extLst>
            </p:cNvPr>
            <p:cNvSpPr/>
            <p:nvPr/>
          </p:nvSpPr>
          <p:spPr>
            <a:xfrm>
              <a:off x="7954862" y="-881890"/>
              <a:ext cx="2351277" cy="818126"/>
            </a:xfrm>
            <a:custGeom>
              <a:avLst/>
              <a:gdLst>
                <a:gd name="connsiteX0" fmla="*/ 863688 w 2351277"/>
                <a:gd name="connsiteY0" fmla="*/ 0 h 2328432"/>
                <a:gd name="connsiteX1" fmla="*/ 1359553 w 2351277"/>
                <a:gd name="connsiteY1" fmla="*/ 491024 h 2328432"/>
                <a:gd name="connsiteX2" fmla="*/ 2039326 w 2351277"/>
                <a:gd name="connsiteY2" fmla="*/ 308891 h 2328432"/>
                <a:gd name="connsiteX3" fmla="*/ 1855425 w 2351277"/>
                <a:gd name="connsiteY3" fmla="*/ 982068 h 2328432"/>
                <a:gd name="connsiteX4" fmla="*/ 2351277 w 2351277"/>
                <a:gd name="connsiteY4" fmla="*/ 1473107 h 2328432"/>
                <a:gd name="connsiteX5" fmla="*/ 1671509 w 2351277"/>
                <a:gd name="connsiteY5" fmla="*/ 1655260 h 2328432"/>
                <a:gd name="connsiteX6" fmla="*/ 1487589 w 2351277"/>
                <a:gd name="connsiteY6" fmla="*/ 2328432 h 2328432"/>
                <a:gd name="connsiteX7" fmla="*/ 991723 w 2351277"/>
                <a:gd name="connsiteY7" fmla="*/ 1837408 h 2328432"/>
                <a:gd name="connsiteX8" fmla="*/ 311950 w 2351277"/>
                <a:gd name="connsiteY8" fmla="*/ 2019542 h 2328432"/>
                <a:gd name="connsiteX9" fmla="*/ 495852 w 2351277"/>
                <a:gd name="connsiteY9" fmla="*/ 1346364 h 2328432"/>
                <a:gd name="connsiteX10" fmla="*/ 0 w 2351277"/>
                <a:gd name="connsiteY10" fmla="*/ 855327 h 2328432"/>
                <a:gd name="connsiteX11" fmla="*/ 679767 w 2351277"/>
                <a:gd name="connsiteY11" fmla="*/ 673172 h 2328432"/>
                <a:gd name="connsiteX12" fmla="*/ 863688 w 2351277"/>
                <a:gd name="connsiteY12" fmla="*/ 0 h 232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1277" h="2328432">
                  <a:moveTo>
                    <a:pt x="863688" y="0"/>
                  </a:moveTo>
                  <a:lnTo>
                    <a:pt x="1359553" y="491024"/>
                  </a:lnTo>
                  <a:lnTo>
                    <a:pt x="2039326" y="308891"/>
                  </a:lnTo>
                  <a:lnTo>
                    <a:pt x="1855425" y="982068"/>
                  </a:lnTo>
                  <a:lnTo>
                    <a:pt x="2351277" y="1473107"/>
                  </a:lnTo>
                  <a:lnTo>
                    <a:pt x="1671509" y="1655260"/>
                  </a:lnTo>
                  <a:lnTo>
                    <a:pt x="1487589" y="2328432"/>
                  </a:lnTo>
                  <a:lnTo>
                    <a:pt x="991723" y="1837408"/>
                  </a:lnTo>
                  <a:lnTo>
                    <a:pt x="311950" y="2019542"/>
                  </a:lnTo>
                  <a:lnTo>
                    <a:pt x="495852" y="1346364"/>
                  </a:lnTo>
                  <a:lnTo>
                    <a:pt x="0" y="855327"/>
                  </a:lnTo>
                  <a:lnTo>
                    <a:pt x="679767" y="673172"/>
                  </a:lnTo>
                  <a:lnTo>
                    <a:pt x="8636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F77E2E0D-DA5B-341B-2AF2-9883F33A9090}"/>
              </a:ext>
            </a:extLst>
          </p:cNvPr>
          <p:cNvGrpSpPr/>
          <p:nvPr/>
        </p:nvGrpSpPr>
        <p:grpSpPr>
          <a:xfrm>
            <a:off x="6770270" y="3935027"/>
            <a:ext cx="2345155" cy="2285512"/>
            <a:chOff x="11114079" y="-881758"/>
            <a:chExt cx="2345155" cy="2285512"/>
          </a:xfrm>
        </p:grpSpPr>
        <p:sp>
          <p:nvSpPr>
            <p:cNvPr id="222" name="平行四辺形 221">
              <a:extLst>
                <a:ext uri="{FF2B5EF4-FFF2-40B4-BE49-F238E27FC236}">
                  <a16:creationId xmlns:a16="http://schemas.microsoft.com/office/drawing/2014/main" id="{8578DFCA-9E20-99D7-C425-A8F583F3EC44}"/>
                </a:ext>
              </a:extLst>
            </p:cNvPr>
            <p:cNvSpPr/>
            <p:nvPr/>
          </p:nvSpPr>
          <p:spPr>
            <a:xfrm rot="16200000">
              <a:off x="11366908" y="-701460"/>
              <a:ext cx="404924" cy="271645"/>
            </a:xfrm>
            <a:prstGeom prst="parallelogram">
              <a:avLst>
                <a:gd name="adj" fmla="val 1097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ADBA534D-8020-A71D-79E9-2533FF19559C}"/>
                </a:ext>
              </a:extLst>
            </p:cNvPr>
            <p:cNvSpPr/>
            <p:nvPr/>
          </p:nvSpPr>
          <p:spPr>
            <a:xfrm>
              <a:off x="11787189" y="-736647"/>
              <a:ext cx="171450" cy="2130097"/>
            </a:xfrm>
            <a:custGeom>
              <a:avLst/>
              <a:gdLst>
                <a:gd name="connsiteX0" fmla="*/ 0 w 171450"/>
                <a:gd name="connsiteY0" fmla="*/ 0 h 2130097"/>
                <a:gd name="connsiteX1" fmla="*/ 171450 w 171450"/>
                <a:gd name="connsiteY1" fmla="*/ 15825 h 2130097"/>
                <a:gd name="connsiteX2" fmla="*/ 171450 w 171450"/>
                <a:gd name="connsiteY2" fmla="*/ 2130097 h 2130097"/>
                <a:gd name="connsiteX3" fmla="*/ 1829 w 171450"/>
                <a:gd name="connsiteY3" fmla="*/ 1903252 h 2130097"/>
                <a:gd name="connsiteX4" fmla="*/ 0 w 171450"/>
                <a:gd name="connsiteY4" fmla="*/ 1903083 h 2130097"/>
                <a:gd name="connsiteX5" fmla="*/ 0 w 171450"/>
                <a:gd name="connsiteY5" fmla="*/ 0 h 213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2130097">
                  <a:moveTo>
                    <a:pt x="0" y="0"/>
                  </a:moveTo>
                  <a:lnTo>
                    <a:pt x="171450" y="15825"/>
                  </a:lnTo>
                  <a:lnTo>
                    <a:pt x="171450" y="2130097"/>
                  </a:lnTo>
                  <a:lnTo>
                    <a:pt x="1829" y="1903252"/>
                  </a:lnTo>
                  <a:lnTo>
                    <a:pt x="0" y="19030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B53AFF3B-F1F9-50FE-8DDC-BD20F8670659}"/>
                </a:ext>
              </a:extLst>
            </p:cNvPr>
            <p:cNvSpPr/>
            <p:nvPr/>
          </p:nvSpPr>
          <p:spPr>
            <a:xfrm>
              <a:off x="11958639" y="-828547"/>
              <a:ext cx="496886" cy="2232301"/>
            </a:xfrm>
            <a:custGeom>
              <a:avLst/>
              <a:gdLst>
                <a:gd name="connsiteX0" fmla="*/ 496886 w 496886"/>
                <a:gd name="connsiteY0" fmla="*/ 0 h 2232301"/>
                <a:gd name="connsiteX1" fmla="*/ 496886 w 496886"/>
                <a:gd name="connsiteY1" fmla="*/ 2060427 h 2232301"/>
                <a:gd name="connsiteX2" fmla="*/ 7705 w 496886"/>
                <a:gd name="connsiteY2" fmla="*/ 2232301 h 2232301"/>
                <a:gd name="connsiteX3" fmla="*/ 0 w 496886"/>
                <a:gd name="connsiteY3" fmla="*/ 2221997 h 2232301"/>
                <a:gd name="connsiteX4" fmla="*/ 0 w 496886"/>
                <a:gd name="connsiteY4" fmla="*/ 107725 h 2232301"/>
                <a:gd name="connsiteX5" fmla="*/ 150696 w 496886"/>
                <a:gd name="connsiteY5" fmla="*/ 121635 h 2232301"/>
                <a:gd name="connsiteX6" fmla="*/ 496886 w 496886"/>
                <a:gd name="connsiteY6" fmla="*/ 0 h 2232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886" h="2232301">
                  <a:moveTo>
                    <a:pt x="496886" y="0"/>
                  </a:moveTo>
                  <a:lnTo>
                    <a:pt x="496886" y="2060427"/>
                  </a:lnTo>
                  <a:lnTo>
                    <a:pt x="7705" y="2232301"/>
                  </a:lnTo>
                  <a:lnTo>
                    <a:pt x="0" y="2221997"/>
                  </a:lnTo>
                  <a:lnTo>
                    <a:pt x="0" y="107725"/>
                  </a:lnTo>
                  <a:lnTo>
                    <a:pt x="150696" y="121635"/>
                  </a:lnTo>
                  <a:lnTo>
                    <a:pt x="49688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3AF9CB9-932E-3697-8959-963DD370247E}"/>
                </a:ext>
              </a:extLst>
            </p:cNvPr>
            <p:cNvSpPr/>
            <p:nvPr/>
          </p:nvSpPr>
          <p:spPr>
            <a:xfrm>
              <a:off x="12455525" y="-237501"/>
              <a:ext cx="679450" cy="1528345"/>
            </a:xfrm>
            <a:custGeom>
              <a:avLst/>
              <a:gdLst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230644 h 1528345"/>
                <a:gd name="connsiteX3" fmla="*/ 678148 w 679450"/>
                <a:gd name="connsiteY3" fmla="*/ 1231101 h 1528345"/>
                <a:gd name="connsiteX4" fmla="*/ 679450 w 679450"/>
                <a:gd name="connsiteY4" fmla="*/ 1304936 h 1528345"/>
                <a:gd name="connsiteX5" fmla="*/ 679450 w 679450"/>
                <a:gd name="connsiteY5" fmla="*/ 1528345 h 1528345"/>
                <a:gd name="connsiteX6" fmla="*/ 8452 w 679450"/>
                <a:gd name="connsiteY6" fmla="*/ 1466411 h 1528345"/>
                <a:gd name="connsiteX7" fmla="*/ 0 w 679450"/>
                <a:gd name="connsiteY7" fmla="*/ 1469381 h 1528345"/>
                <a:gd name="connsiteX8" fmla="*/ 0 w 679450"/>
                <a:gd name="connsiteY8" fmla="*/ 0 h 1528345"/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230644 h 1528345"/>
                <a:gd name="connsiteX3" fmla="*/ 678148 w 679450"/>
                <a:gd name="connsiteY3" fmla="*/ 1231101 h 1528345"/>
                <a:gd name="connsiteX4" fmla="*/ 679450 w 679450"/>
                <a:gd name="connsiteY4" fmla="*/ 1528345 h 1528345"/>
                <a:gd name="connsiteX5" fmla="*/ 8452 w 679450"/>
                <a:gd name="connsiteY5" fmla="*/ 1466411 h 1528345"/>
                <a:gd name="connsiteX6" fmla="*/ 0 w 679450"/>
                <a:gd name="connsiteY6" fmla="*/ 1469381 h 1528345"/>
                <a:gd name="connsiteX7" fmla="*/ 0 w 679450"/>
                <a:gd name="connsiteY7" fmla="*/ 0 h 1528345"/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230644 h 1528345"/>
                <a:gd name="connsiteX3" fmla="*/ 679450 w 679450"/>
                <a:gd name="connsiteY3" fmla="*/ 1528345 h 1528345"/>
                <a:gd name="connsiteX4" fmla="*/ 8452 w 679450"/>
                <a:gd name="connsiteY4" fmla="*/ 1466411 h 1528345"/>
                <a:gd name="connsiteX5" fmla="*/ 0 w 679450"/>
                <a:gd name="connsiteY5" fmla="*/ 1469381 h 1528345"/>
                <a:gd name="connsiteX6" fmla="*/ 0 w 679450"/>
                <a:gd name="connsiteY6" fmla="*/ 0 h 1528345"/>
                <a:gd name="connsiteX0" fmla="*/ 0 w 679450"/>
                <a:gd name="connsiteY0" fmla="*/ 0 h 1528345"/>
                <a:gd name="connsiteX1" fmla="*/ 679450 w 679450"/>
                <a:gd name="connsiteY1" fmla="*/ 59732 h 1528345"/>
                <a:gd name="connsiteX2" fmla="*/ 679450 w 679450"/>
                <a:gd name="connsiteY2" fmla="*/ 1528345 h 1528345"/>
                <a:gd name="connsiteX3" fmla="*/ 8452 w 679450"/>
                <a:gd name="connsiteY3" fmla="*/ 1466411 h 1528345"/>
                <a:gd name="connsiteX4" fmla="*/ 0 w 679450"/>
                <a:gd name="connsiteY4" fmla="*/ 1469381 h 1528345"/>
                <a:gd name="connsiteX5" fmla="*/ 0 w 679450"/>
                <a:gd name="connsiteY5" fmla="*/ 0 h 1528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9450" h="1528345">
                  <a:moveTo>
                    <a:pt x="0" y="0"/>
                  </a:moveTo>
                  <a:lnTo>
                    <a:pt x="679450" y="59732"/>
                  </a:lnTo>
                  <a:lnTo>
                    <a:pt x="679450" y="1528345"/>
                  </a:lnTo>
                  <a:lnTo>
                    <a:pt x="8452" y="1466411"/>
                  </a:lnTo>
                  <a:lnTo>
                    <a:pt x="0" y="1469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AD39620F-8FE0-D58A-4B73-DAE905AB8E0E}"/>
                </a:ext>
              </a:extLst>
            </p:cNvPr>
            <p:cNvSpPr/>
            <p:nvPr/>
          </p:nvSpPr>
          <p:spPr>
            <a:xfrm>
              <a:off x="12455525" y="-881757"/>
              <a:ext cx="1003709" cy="1874900"/>
            </a:xfrm>
            <a:custGeom>
              <a:avLst/>
              <a:gdLst>
                <a:gd name="connsiteX0" fmla="*/ 151444 w 1003709"/>
                <a:gd name="connsiteY0" fmla="*/ 0 h 1874900"/>
                <a:gd name="connsiteX1" fmla="*/ 328769 w 1003709"/>
                <a:gd name="connsiteY1" fmla="*/ 237149 h 1874900"/>
                <a:gd name="connsiteX2" fmla="*/ 1003709 w 1003709"/>
                <a:gd name="connsiteY2" fmla="*/ 299455 h 1874900"/>
                <a:gd name="connsiteX3" fmla="*/ 1003709 w 1003709"/>
                <a:gd name="connsiteY3" fmla="*/ 1760964 h 1874900"/>
                <a:gd name="connsiteX4" fmla="*/ 679450 w 1003709"/>
                <a:gd name="connsiteY4" fmla="*/ 1874900 h 1874900"/>
                <a:gd name="connsiteX5" fmla="*/ 679450 w 1003709"/>
                <a:gd name="connsiteY5" fmla="*/ 703988 h 1874900"/>
                <a:gd name="connsiteX6" fmla="*/ 0 w 1003709"/>
                <a:gd name="connsiteY6" fmla="*/ 644256 h 1874900"/>
                <a:gd name="connsiteX7" fmla="*/ 0 w 1003709"/>
                <a:gd name="connsiteY7" fmla="*/ 53210 h 1874900"/>
                <a:gd name="connsiteX8" fmla="*/ 151444 w 1003709"/>
                <a:gd name="connsiteY8" fmla="*/ 0 h 18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3709" h="1874900">
                  <a:moveTo>
                    <a:pt x="151444" y="0"/>
                  </a:moveTo>
                  <a:lnTo>
                    <a:pt x="328769" y="237149"/>
                  </a:lnTo>
                  <a:lnTo>
                    <a:pt x="1003709" y="299455"/>
                  </a:lnTo>
                  <a:lnTo>
                    <a:pt x="1003709" y="1760964"/>
                  </a:lnTo>
                  <a:lnTo>
                    <a:pt x="679450" y="1874900"/>
                  </a:lnTo>
                  <a:lnTo>
                    <a:pt x="679450" y="703988"/>
                  </a:lnTo>
                  <a:lnTo>
                    <a:pt x="0" y="644256"/>
                  </a:lnTo>
                  <a:lnTo>
                    <a:pt x="0" y="53210"/>
                  </a:lnTo>
                  <a:lnTo>
                    <a:pt x="15144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57A4B1B1-AB9A-6426-C944-D9E8F4B917B0}"/>
                </a:ext>
              </a:extLst>
            </p:cNvPr>
            <p:cNvSpPr/>
            <p:nvPr/>
          </p:nvSpPr>
          <p:spPr>
            <a:xfrm>
              <a:off x="11114079" y="-769211"/>
              <a:ext cx="673110" cy="1935647"/>
            </a:xfrm>
            <a:custGeom>
              <a:avLst/>
              <a:gdLst>
                <a:gd name="connsiteX0" fmla="*/ 320312 w 673110"/>
                <a:gd name="connsiteY0" fmla="*/ 0 h 1935647"/>
                <a:gd name="connsiteX1" fmla="*/ 673110 w 673110"/>
                <a:gd name="connsiteY1" fmla="*/ 32564 h 1935647"/>
                <a:gd name="connsiteX2" fmla="*/ 673110 w 673110"/>
                <a:gd name="connsiteY2" fmla="*/ 1935647 h 1935647"/>
                <a:gd name="connsiteX3" fmla="*/ 0 w 673110"/>
                <a:gd name="connsiteY3" fmla="*/ 1873511 h 1935647"/>
                <a:gd name="connsiteX4" fmla="*/ 0 w 673110"/>
                <a:gd name="connsiteY4" fmla="*/ 412001 h 1935647"/>
                <a:gd name="connsiteX5" fmla="*/ 497618 w 673110"/>
                <a:gd name="connsiteY5" fmla="*/ 237151 h 1935647"/>
                <a:gd name="connsiteX6" fmla="*/ 320312 w 673110"/>
                <a:gd name="connsiteY6" fmla="*/ 0 h 193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3110" h="1935647">
                  <a:moveTo>
                    <a:pt x="320312" y="0"/>
                  </a:moveTo>
                  <a:lnTo>
                    <a:pt x="673110" y="32564"/>
                  </a:lnTo>
                  <a:lnTo>
                    <a:pt x="673110" y="1935647"/>
                  </a:lnTo>
                  <a:lnTo>
                    <a:pt x="0" y="1873511"/>
                  </a:lnTo>
                  <a:lnTo>
                    <a:pt x="0" y="412001"/>
                  </a:lnTo>
                  <a:lnTo>
                    <a:pt x="497618" y="237151"/>
                  </a:lnTo>
                  <a:lnTo>
                    <a:pt x="32031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A56175C4-B260-075E-9B0B-55AE1AF98399}"/>
                </a:ext>
              </a:extLst>
            </p:cNvPr>
            <p:cNvSpPr/>
            <p:nvPr/>
          </p:nvSpPr>
          <p:spPr>
            <a:xfrm>
              <a:off x="11114079" y="-881758"/>
              <a:ext cx="2345155" cy="824002"/>
            </a:xfrm>
            <a:custGeom>
              <a:avLst/>
              <a:gdLst>
                <a:gd name="connsiteX0" fmla="*/ 1492890 w 2345155"/>
                <a:gd name="connsiteY0" fmla="*/ 0 h 2345155"/>
                <a:gd name="connsiteX1" fmla="*/ 1670215 w 2345155"/>
                <a:gd name="connsiteY1" fmla="*/ 674939 h 2345155"/>
                <a:gd name="connsiteX2" fmla="*/ 2345155 w 2345155"/>
                <a:gd name="connsiteY2" fmla="*/ 852265 h 2345155"/>
                <a:gd name="connsiteX3" fmla="*/ 1847536 w 2345155"/>
                <a:gd name="connsiteY3" fmla="*/ 1349898 h 2345155"/>
                <a:gd name="connsiteX4" fmla="*/ 2024842 w 2345155"/>
                <a:gd name="connsiteY4" fmla="*/ 2024842 h 2345155"/>
                <a:gd name="connsiteX5" fmla="*/ 1349898 w 2345155"/>
                <a:gd name="connsiteY5" fmla="*/ 1847536 h 2345155"/>
                <a:gd name="connsiteX6" fmla="*/ 852265 w 2345155"/>
                <a:gd name="connsiteY6" fmla="*/ 2345155 h 2345155"/>
                <a:gd name="connsiteX7" fmla="*/ 674939 w 2345155"/>
                <a:gd name="connsiteY7" fmla="*/ 1670216 h 2345155"/>
                <a:gd name="connsiteX8" fmla="*/ 0 w 2345155"/>
                <a:gd name="connsiteY8" fmla="*/ 1492890 h 2345155"/>
                <a:gd name="connsiteX9" fmla="*/ 497618 w 2345155"/>
                <a:gd name="connsiteY9" fmla="*/ 995256 h 2345155"/>
                <a:gd name="connsiteX10" fmla="*/ 320312 w 2345155"/>
                <a:gd name="connsiteY10" fmla="*/ 320312 h 2345155"/>
                <a:gd name="connsiteX11" fmla="*/ 995256 w 2345155"/>
                <a:gd name="connsiteY11" fmla="*/ 497618 h 2345155"/>
                <a:gd name="connsiteX12" fmla="*/ 1492890 w 2345155"/>
                <a:gd name="connsiteY12" fmla="*/ 0 h 234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5155" h="2345155">
                  <a:moveTo>
                    <a:pt x="1492890" y="0"/>
                  </a:moveTo>
                  <a:lnTo>
                    <a:pt x="1670215" y="674939"/>
                  </a:lnTo>
                  <a:lnTo>
                    <a:pt x="2345155" y="852265"/>
                  </a:lnTo>
                  <a:lnTo>
                    <a:pt x="1847536" y="1349898"/>
                  </a:lnTo>
                  <a:lnTo>
                    <a:pt x="2024842" y="2024842"/>
                  </a:lnTo>
                  <a:lnTo>
                    <a:pt x="1349898" y="1847536"/>
                  </a:lnTo>
                  <a:lnTo>
                    <a:pt x="852265" y="2345155"/>
                  </a:lnTo>
                  <a:lnTo>
                    <a:pt x="674939" y="1670216"/>
                  </a:lnTo>
                  <a:lnTo>
                    <a:pt x="0" y="1492890"/>
                  </a:lnTo>
                  <a:lnTo>
                    <a:pt x="497618" y="995256"/>
                  </a:lnTo>
                  <a:lnTo>
                    <a:pt x="320312" y="320312"/>
                  </a:lnTo>
                  <a:lnTo>
                    <a:pt x="995256" y="497618"/>
                  </a:lnTo>
                  <a:lnTo>
                    <a:pt x="149289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7185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pptxo17_６頂点の星型の図形</dc:title>
  <dc:subject>pptxo17_６頂点の星型の図形</dc:subject>
  <dc:creator>でじけろお</dc:creator>
  <cp:revision>1</cp:revision>
  <dcterms:created xsi:type="dcterms:W3CDTF">2018-05-20T00:31:01Z</dcterms:created>
  <dcterms:modified xsi:type="dcterms:W3CDTF">2025-04-11T15:36:29Z</dcterms:modified>
  <cp:version>1</cp:version>
</cp:coreProperties>
</file>